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0288588" cy="18288000"/>
  <p:notesSz cx="6858000" cy="9144000"/>
  <p:defaultTextStyle>
    <a:defPPr>
      <a:defRPr lang="es-ES"/>
    </a:defPPr>
    <a:lvl1pPr marL="0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1pPr>
    <a:lvl2pPr marL="816468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2pPr>
    <a:lvl3pPr marL="1632936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3pPr>
    <a:lvl4pPr marL="2449403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4pPr>
    <a:lvl5pPr marL="3265871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5pPr>
    <a:lvl6pPr marL="4082339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6pPr>
    <a:lvl7pPr marL="4898807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7pPr>
    <a:lvl8pPr marL="5715274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8pPr>
    <a:lvl9pPr marL="6531742" algn="l" defTabSz="816468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 userDrawn="1">
          <p15:clr>
            <a:srgbClr val="A4A3A4"/>
          </p15:clr>
        </p15:guide>
        <p15:guide id="2" pos="32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E5DC"/>
    <a:srgbClr val="66FFCC"/>
    <a:srgbClr val="33CC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7E1D85-C5F3-437E-B75A-6041683D4364}" v="75" dt="2021-05-31T11:03:51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1548" y="48"/>
      </p:cViewPr>
      <p:guideLst>
        <p:guide orient="horz" pos="5760"/>
        <p:guide pos="32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644" y="5681135"/>
            <a:ext cx="8745300" cy="392006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288" y="10363200"/>
            <a:ext cx="7202012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1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51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59226" y="732369"/>
            <a:ext cx="2314932" cy="15604067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14430" y="732369"/>
            <a:ext cx="6773320" cy="15604067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47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4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727" y="11751735"/>
            <a:ext cx="87453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727" y="7751236"/>
            <a:ext cx="8745300" cy="40004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8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14430" y="4267201"/>
            <a:ext cx="4544126" cy="12069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230032" y="4267201"/>
            <a:ext cx="4544126" cy="12069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601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14429" y="4093635"/>
            <a:ext cx="4545913" cy="17060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4429" y="5799667"/>
            <a:ext cx="4545913" cy="105367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226460" y="4093635"/>
            <a:ext cx="4547699" cy="17060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226460" y="5799667"/>
            <a:ext cx="4547699" cy="105367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13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997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6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430" y="728133"/>
            <a:ext cx="3384875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22552" y="728135"/>
            <a:ext cx="5751606" cy="156083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4430" y="3826935"/>
            <a:ext cx="3384875" cy="125095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928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635" y="12801600"/>
            <a:ext cx="6173153" cy="15113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016635" y="1634067"/>
            <a:ext cx="6173153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016635" y="14312901"/>
            <a:ext cx="6173153" cy="2146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645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rgbClr val="D8F3EE"/>
            </a:gs>
            <a:gs pos="100000">
              <a:schemeClr val="bg1"/>
            </a:gs>
            <a:gs pos="56000">
              <a:srgbClr val="ADE5DC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14430" y="732368"/>
            <a:ext cx="9259729" cy="304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14430" y="4267201"/>
            <a:ext cx="9259729" cy="1206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14429" y="16950268"/>
            <a:ext cx="2400671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945D3-C0DC-F248-9B99-1D3FB7794A19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15268" y="16950268"/>
            <a:ext cx="325805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373488" y="16950268"/>
            <a:ext cx="2400671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4DEA5-B232-3D42-B080-BC03FFDCC4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461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rgbClr val="D8F3EE"/>
            </a:gs>
            <a:gs pos="100000">
              <a:schemeClr val="bg1"/>
            </a:gs>
            <a:gs pos="100000">
              <a:srgbClr val="ADE5DC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6AAC9AD0-9A5E-42C9-847E-23FF825366BE}"/>
              </a:ext>
            </a:extLst>
          </p:cNvPr>
          <p:cNvSpPr txBox="1">
            <a:spLocks/>
          </p:cNvSpPr>
          <p:nvPr/>
        </p:nvSpPr>
        <p:spPr>
          <a:xfrm>
            <a:off x="5691188" y="625101"/>
            <a:ext cx="3567906" cy="680402"/>
          </a:xfrm>
          <a:prstGeom prst="rect">
            <a:avLst/>
          </a:prstGeom>
          <a:solidFill>
            <a:srgbClr val="CC3399"/>
          </a:solidFill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dirty="0">
                <a:solidFill>
                  <a:schemeClr val="bg1"/>
                </a:solidFill>
              </a:rPr>
              <a:t>ID: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984478D-A9A3-4DA2-BE91-30E4A62DF15D}"/>
              </a:ext>
            </a:extLst>
          </p:cNvPr>
          <p:cNvSpPr txBox="1">
            <a:spLocks/>
          </p:cNvSpPr>
          <p:nvPr/>
        </p:nvSpPr>
        <p:spPr>
          <a:xfrm>
            <a:off x="1029494" y="7858761"/>
            <a:ext cx="8229600" cy="39824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663ECA2-4E8D-4D1A-91CD-27ED6076F7A2}"/>
              </a:ext>
            </a:extLst>
          </p:cNvPr>
          <p:cNvSpPr>
            <a:spLocks/>
          </p:cNvSpPr>
          <p:nvPr/>
        </p:nvSpPr>
        <p:spPr bwMode="auto">
          <a:xfrm>
            <a:off x="3937000" y="470155"/>
            <a:ext cx="6351588" cy="1305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ES_tradnl" sz="12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ÉqÉâÉMÉmäpÉS Pro W3" charset="0"/>
              <a:cs typeface="Arial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2E88808-E896-028F-3575-5FB202C9F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41" y="312254"/>
            <a:ext cx="2043671" cy="237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67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MORA NAVARRO</dc:creator>
  <cp:lastModifiedBy>Mercedes Cordoba</cp:lastModifiedBy>
  <cp:revision>22</cp:revision>
  <dcterms:created xsi:type="dcterms:W3CDTF">2018-02-03T07:05:15Z</dcterms:created>
  <dcterms:modified xsi:type="dcterms:W3CDTF">2023-09-07T11:14:17Z</dcterms:modified>
</cp:coreProperties>
</file>