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13004800" cy="97536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130048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1pPr>
    <a:lvl2pPr marL="0" marR="0" indent="457200" algn="l" defTabSz="130048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2pPr>
    <a:lvl3pPr marL="0" marR="0" indent="914400" algn="l" defTabSz="130048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3pPr>
    <a:lvl4pPr marL="0" marR="0" indent="1371600" algn="l" defTabSz="130048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4pPr>
    <a:lvl5pPr marL="0" marR="0" indent="1828800" algn="l" defTabSz="130048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5pPr>
    <a:lvl6pPr marL="0" marR="0" indent="2286000" algn="l" defTabSz="130048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6pPr>
    <a:lvl7pPr marL="0" marR="0" indent="2743200" algn="l" defTabSz="130048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7pPr>
    <a:lvl8pPr marL="0" marR="0" indent="3200400" algn="l" defTabSz="130048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8pPr>
    <a:lvl9pPr marL="0" marR="0" indent="3657600" algn="l" defTabSz="130048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9pPr>
  </p:defaultTextStyle>
  <p:extLst>
    <p:ext uri="{521415D9-36F7-43E2-AB2F-B90AF26B5E84}">
      <p14:sectionLst xmlns:p14="http://schemas.microsoft.com/office/powerpoint/2010/main">
        <p14:section name="Sección predeterminada" id="{9E1BE3DA-140E-4BC0-9B08-E3EA4F1F18E8}">
          <p14:sldIdLst>
            <p14:sldId id="256"/>
          </p14:sldIdLst>
        </p14:section>
        <p14:section name="Sección sin título" id="{C4229ED6-6CC6-4A8D-867E-6F80B7EAE490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3072">
          <p15:clr>
            <a:srgbClr val="A4A3A4"/>
          </p15:clr>
        </p15:guide>
        <p15:guide id="2" pos="409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60093"/>
    <a:srgbClr val="CC0099"/>
    <a:srgbClr val="CC00CC"/>
    <a:srgbClr val="FF33CC"/>
    <a:srgbClr val="FF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0DEEF"/>
          </a:solidFill>
        </a:fill>
      </a:tcStyle>
    </a:wholeTbl>
    <a:band2H>
      <a:tcTxStyle/>
      <a:tcStyle>
        <a:tcBdr/>
        <a:fill>
          <a:solidFill>
            <a:srgbClr val="E9EFF7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E0E0E0"/>
          </a:solidFill>
        </a:fill>
      </a:tcStyle>
    </a:wholeTbl>
    <a:band2H>
      <a:tcTxStyle/>
      <a:tcStyle>
        <a:tcBdr/>
        <a:fill>
          <a:solidFill>
            <a:srgbClr val="F0F0F0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4E2CE"/>
          </a:solidFill>
        </a:fill>
      </a:tcStyle>
    </a:wholeTbl>
    <a:band2H>
      <a:tcTxStyle/>
      <a:tcStyle>
        <a:tcBdr/>
        <a:fill>
          <a:solidFill>
            <a:srgbClr val="EBF1E8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7" d="100"/>
          <a:sy n="47" d="100"/>
        </p:scale>
        <p:origin x="438" y="48"/>
      </p:cViewPr>
      <p:guideLst>
        <p:guide orient="horz" pos="3072"/>
        <p:guide pos="409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>
            <a:extLst>
              <a:ext uri="{FF2B5EF4-FFF2-40B4-BE49-F238E27FC236}">
                <a16:creationId xmlns:a16="http://schemas.microsoft.com/office/drawing/2014/main" id="{BBC1F762-4DDF-40CC-9D4D-EC0D2BF6416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D1FE057C-C88E-44AE-BF5C-EA5A4AE73DF8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51518D-430A-4976-9E7B-942EDA2C2B8F}" type="datetimeFigureOut">
              <a:rPr lang="es-ES" smtClean="0"/>
              <a:t>07/09/2023</a:t>
            </a:fld>
            <a:endParaRPr lang="es-E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EB259FF3-D823-4933-968E-1ED1B86226E9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249FEC3D-9432-4077-BD09-94D5206A0E28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7495528-1036-4A8C-91DF-83DD702CB74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4063233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Shape 109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0" name="Shape 110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399942144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1300480" latinLnBrk="0">
      <a:defRPr sz="1600">
        <a:latin typeface="+mj-lt"/>
        <a:ea typeface="+mj-ea"/>
        <a:cs typeface="+mj-cs"/>
        <a:sym typeface="Calibri"/>
      </a:defRPr>
    </a:lvl1pPr>
    <a:lvl2pPr indent="228600" defTabSz="1300480" latinLnBrk="0">
      <a:defRPr sz="1600">
        <a:latin typeface="+mj-lt"/>
        <a:ea typeface="+mj-ea"/>
        <a:cs typeface="+mj-cs"/>
        <a:sym typeface="Calibri"/>
      </a:defRPr>
    </a:lvl2pPr>
    <a:lvl3pPr indent="457200" defTabSz="1300480" latinLnBrk="0">
      <a:defRPr sz="1600">
        <a:latin typeface="+mj-lt"/>
        <a:ea typeface="+mj-ea"/>
        <a:cs typeface="+mj-cs"/>
        <a:sym typeface="Calibri"/>
      </a:defRPr>
    </a:lvl3pPr>
    <a:lvl4pPr indent="685800" defTabSz="1300480" latinLnBrk="0">
      <a:defRPr sz="1600">
        <a:latin typeface="+mj-lt"/>
        <a:ea typeface="+mj-ea"/>
        <a:cs typeface="+mj-cs"/>
        <a:sym typeface="Calibri"/>
      </a:defRPr>
    </a:lvl4pPr>
    <a:lvl5pPr indent="914400" defTabSz="1300480" latinLnBrk="0">
      <a:defRPr sz="1600">
        <a:latin typeface="+mj-lt"/>
        <a:ea typeface="+mj-ea"/>
        <a:cs typeface="+mj-cs"/>
        <a:sym typeface="Calibri"/>
      </a:defRPr>
    </a:lvl5pPr>
    <a:lvl6pPr indent="1143000" defTabSz="1300480" latinLnBrk="0">
      <a:defRPr sz="1600">
        <a:latin typeface="+mj-lt"/>
        <a:ea typeface="+mj-ea"/>
        <a:cs typeface="+mj-cs"/>
        <a:sym typeface="Calibri"/>
      </a:defRPr>
    </a:lvl6pPr>
    <a:lvl7pPr indent="1371600" defTabSz="1300480" latinLnBrk="0">
      <a:defRPr sz="1600">
        <a:latin typeface="+mj-lt"/>
        <a:ea typeface="+mj-ea"/>
        <a:cs typeface="+mj-cs"/>
        <a:sym typeface="Calibri"/>
      </a:defRPr>
    </a:lvl7pPr>
    <a:lvl8pPr indent="1600200" defTabSz="1300480" latinLnBrk="0">
      <a:defRPr sz="1600">
        <a:latin typeface="+mj-lt"/>
        <a:ea typeface="+mj-ea"/>
        <a:cs typeface="+mj-cs"/>
        <a:sym typeface="Calibri"/>
      </a:defRPr>
    </a:lvl8pPr>
    <a:lvl9pPr indent="1828800" defTabSz="1300480" latinLnBrk="0">
      <a:defRPr sz="1600">
        <a:latin typeface="+mj-lt"/>
        <a:ea typeface="+mj-ea"/>
        <a:cs typeface="+mj-cs"/>
        <a:sym typeface="Calibri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o del título"/>
          <p:cNvSpPr txBox="1">
            <a:spLocks noGrp="1"/>
          </p:cNvSpPr>
          <p:nvPr>
            <p:ph type="title"/>
          </p:nvPr>
        </p:nvSpPr>
        <p:spPr>
          <a:xfrm>
            <a:off x="1625599" y="2416387"/>
            <a:ext cx="9753602" cy="2546774"/>
          </a:xfrm>
          <a:prstGeom prst="rect">
            <a:avLst/>
          </a:prstGeom>
        </p:spPr>
        <p:txBody>
          <a:bodyPr anchor="b"/>
          <a:lstStyle>
            <a:lvl1pPr algn="ctr">
              <a:defRPr sz="8400"/>
            </a:lvl1pPr>
          </a:lstStyle>
          <a:p>
            <a:r>
              <a:t>Texto del título</a:t>
            </a:r>
          </a:p>
        </p:txBody>
      </p:sp>
      <p:sp>
        <p:nvSpPr>
          <p:cNvPr id="12" name="Nivel de texto 1…"/>
          <p:cNvSpPr txBox="1">
            <a:spLocks noGrp="1"/>
          </p:cNvSpPr>
          <p:nvPr>
            <p:ph type="body" sz="quarter" idx="1"/>
          </p:nvPr>
        </p:nvSpPr>
        <p:spPr>
          <a:xfrm>
            <a:off x="1625599" y="5061373"/>
            <a:ext cx="9753602" cy="1766147"/>
          </a:xfrm>
          <a:prstGeom prst="rect">
            <a:avLst/>
          </a:prstGeom>
        </p:spPr>
        <p:txBody>
          <a:bodyPr/>
          <a:lstStyle>
            <a:lvl1pPr marL="0" indent="0" algn="ctr">
              <a:buSzTx/>
              <a:buFontTx/>
              <a:buNone/>
              <a:defRPr sz="3400"/>
            </a:lvl1pPr>
            <a:lvl2pPr marL="0" indent="457200" algn="ctr">
              <a:buSzTx/>
              <a:buFontTx/>
              <a:buNone/>
              <a:defRPr sz="3400"/>
            </a:lvl2pPr>
            <a:lvl3pPr marL="0" indent="914400" algn="ctr">
              <a:buSzTx/>
              <a:buFontTx/>
              <a:buNone/>
              <a:defRPr sz="3400"/>
            </a:lvl3pPr>
            <a:lvl4pPr marL="0" indent="1371600" algn="ctr">
              <a:buSzTx/>
              <a:buFontTx/>
              <a:buNone/>
              <a:defRPr sz="3400"/>
            </a:lvl4pPr>
            <a:lvl5pPr marL="0" indent="1828800" algn="ctr">
              <a:buSzTx/>
              <a:buFontTx/>
              <a:buNone/>
              <a:defRPr sz="3400"/>
            </a:lvl5pPr>
          </a:lstStyle>
          <a:p>
            <a:r>
              <a:t>Nivel de texto 1</a:t>
            </a:r>
          </a:p>
          <a:p>
            <a:pPr lvl="1"/>
            <a:r>
              <a:t>Nivel de texto 2</a:t>
            </a:r>
          </a:p>
          <a:p>
            <a:pPr lvl="2"/>
            <a:r>
              <a:t>Nivel de texto 3</a:t>
            </a:r>
          </a:p>
          <a:p>
            <a:pPr lvl="3"/>
            <a:r>
              <a:t>Nivel de texto 4</a:t>
            </a:r>
          </a:p>
          <a:p>
            <a:pPr lvl="4"/>
            <a:r>
              <a:t>Nivel de texto 5</a:t>
            </a:r>
          </a:p>
        </p:txBody>
      </p:sp>
      <p:sp>
        <p:nvSpPr>
          <p:cNvPr id="13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exto del título"/>
          <p:cNvSpPr txBox="1">
            <a:spLocks noGrp="1"/>
          </p:cNvSpPr>
          <p:nvPr>
            <p:ph type="title"/>
          </p:nvPr>
        </p:nvSpPr>
        <p:spPr>
          <a:xfrm>
            <a:off x="887306" y="3042920"/>
            <a:ext cx="11216641" cy="3042921"/>
          </a:xfrm>
          <a:prstGeom prst="rect">
            <a:avLst/>
          </a:prstGeom>
        </p:spPr>
        <p:txBody>
          <a:bodyPr anchor="b"/>
          <a:lstStyle>
            <a:lvl1pPr>
              <a:defRPr sz="8400"/>
            </a:lvl1pPr>
          </a:lstStyle>
          <a:p>
            <a:r>
              <a:t>Texto del título</a:t>
            </a:r>
          </a:p>
        </p:txBody>
      </p:sp>
      <p:sp>
        <p:nvSpPr>
          <p:cNvPr id="30" name="Nivel de texto 1…"/>
          <p:cNvSpPr txBox="1">
            <a:spLocks noGrp="1"/>
          </p:cNvSpPr>
          <p:nvPr>
            <p:ph type="body" sz="quarter" idx="1"/>
          </p:nvPr>
        </p:nvSpPr>
        <p:spPr>
          <a:xfrm>
            <a:off x="887306" y="6114627"/>
            <a:ext cx="11216641" cy="1600200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3400">
                <a:solidFill>
                  <a:srgbClr val="888888"/>
                </a:solidFill>
              </a:defRPr>
            </a:lvl1pPr>
            <a:lvl2pPr marL="0" indent="457200">
              <a:buSzTx/>
              <a:buFontTx/>
              <a:buNone/>
              <a:defRPr sz="3400">
                <a:solidFill>
                  <a:srgbClr val="888888"/>
                </a:solidFill>
              </a:defRPr>
            </a:lvl2pPr>
            <a:lvl3pPr marL="0" indent="914400">
              <a:buSzTx/>
              <a:buFontTx/>
              <a:buNone/>
              <a:defRPr sz="3400">
                <a:solidFill>
                  <a:srgbClr val="888888"/>
                </a:solidFill>
              </a:defRPr>
            </a:lvl3pPr>
            <a:lvl4pPr marL="0" indent="1371600">
              <a:buSzTx/>
              <a:buFontTx/>
              <a:buNone/>
              <a:defRPr sz="3400">
                <a:solidFill>
                  <a:srgbClr val="888888"/>
                </a:solidFill>
              </a:defRPr>
            </a:lvl4pPr>
            <a:lvl5pPr marL="0" indent="1828800">
              <a:buSzTx/>
              <a:buFontTx/>
              <a:buNone/>
              <a:defRPr sz="3400">
                <a:solidFill>
                  <a:srgbClr val="888888"/>
                </a:solidFill>
              </a:defRPr>
            </a:lvl5pPr>
          </a:lstStyle>
          <a:p>
            <a:r>
              <a:t>Nivel de texto 1</a:t>
            </a:r>
          </a:p>
          <a:p>
            <a:pPr lvl="1"/>
            <a:r>
              <a:t>Nivel de texto 2</a:t>
            </a:r>
          </a:p>
          <a:p>
            <a:pPr lvl="2"/>
            <a:r>
              <a:t>Nivel de texto 3</a:t>
            </a:r>
          </a:p>
          <a:p>
            <a:pPr lvl="3"/>
            <a:r>
              <a:t>Nivel de texto 4</a:t>
            </a:r>
          </a:p>
          <a:p>
            <a:pPr lvl="4"/>
            <a:r>
              <a:t>Nivel de texto 5</a:t>
            </a:r>
          </a:p>
        </p:txBody>
      </p:sp>
      <p:sp>
        <p:nvSpPr>
          <p:cNvPr id="31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Texto del título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Texto del título</a:t>
            </a:r>
          </a:p>
        </p:txBody>
      </p:sp>
      <p:sp>
        <p:nvSpPr>
          <p:cNvPr id="39" name="Nivel de texto 1…"/>
          <p:cNvSpPr txBox="1">
            <a:spLocks noGrp="1"/>
          </p:cNvSpPr>
          <p:nvPr>
            <p:ph type="body" sz="half" idx="1"/>
          </p:nvPr>
        </p:nvSpPr>
        <p:spPr>
          <a:xfrm>
            <a:off x="894079" y="3166533"/>
            <a:ext cx="5527041" cy="4641428"/>
          </a:xfrm>
          <a:prstGeom prst="rect">
            <a:avLst/>
          </a:prstGeom>
        </p:spPr>
        <p:txBody>
          <a:bodyPr/>
          <a:lstStyle/>
          <a:p>
            <a:r>
              <a:t>Nivel de texto 1</a:t>
            </a:r>
          </a:p>
          <a:p>
            <a:pPr lvl="1"/>
            <a:r>
              <a:t>Nivel de texto 2</a:t>
            </a:r>
          </a:p>
          <a:p>
            <a:pPr lvl="2"/>
            <a:r>
              <a:t>Nivel de texto 3</a:t>
            </a:r>
          </a:p>
          <a:p>
            <a:pPr lvl="3"/>
            <a:r>
              <a:t>Nivel de texto 4</a:t>
            </a:r>
          </a:p>
          <a:p>
            <a:pPr lvl="4"/>
            <a:r>
              <a:t>Nivel de texto 5</a:t>
            </a:r>
          </a:p>
        </p:txBody>
      </p:sp>
      <p:sp>
        <p:nvSpPr>
          <p:cNvPr id="40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Texto del título"/>
          <p:cNvSpPr txBox="1">
            <a:spLocks noGrp="1"/>
          </p:cNvSpPr>
          <p:nvPr>
            <p:ph type="title"/>
          </p:nvPr>
        </p:nvSpPr>
        <p:spPr>
          <a:xfrm>
            <a:off x="895773" y="1608666"/>
            <a:ext cx="11216642" cy="1413935"/>
          </a:xfrm>
          <a:prstGeom prst="rect">
            <a:avLst/>
          </a:prstGeom>
        </p:spPr>
        <p:txBody>
          <a:bodyPr/>
          <a:lstStyle/>
          <a:p>
            <a:r>
              <a:t>Texto del título</a:t>
            </a:r>
          </a:p>
        </p:txBody>
      </p:sp>
      <p:sp>
        <p:nvSpPr>
          <p:cNvPr id="48" name="Nivel de texto 1…"/>
          <p:cNvSpPr txBox="1">
            <a:spLocks noGrp="1"/>
          </p:cNvSpPr>
          <p:nvPr>
            <p:ph type="body" sz="quarter" idx="1"/>
          </p:nvPr>
        </p:nvSpPr>
        <p:spPr>
          <a:xfrm>
            <a:off x="895773" y="3012440"/>
            <a:ext cx="5501641" cy="878841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3400" b="1"/>
            </a:lvl1pPr>
            <a:lvl2pPr marL="0" indent="457200">
              <a:buSzTx/>
              <a:buFontTx/>
              <a:buNone/>
              <a:defRPr sz="3400" b="1"/>
            </a:lvl2pPr>
            <a:lvl3pPr marL="0" indent="914400">
              <a:buSzTx/>
              <a:buFontTx/>
              <a:buNone/>
              <a:defRPr sz="3400" b="1"/>
            </a:lvl3pPr>
            <a:lvl4pPr marL="0" indent="1371600">
              <a:buSzTx/>
              <a:buFontTx/>
              <a:buNone/>
              <a:defRPr sz="3400" b="1"/>
            </a:lvl4pPr>
            <a:lvl5pPr marL="0" indent="1828800">
              <a:buSzTx/>
              <a:buFontTx/>
              <a:buNone/>
              <a:defRPr sz="3400" b="1"/>
            </a:lvl5pPr>
          </a:lstStyle>
          <a:p>
            <a:r>
              <a:t>Nivel de texto 1</a:t>
            </a:r>
          </a:p>
          <a:p>
            <a:pPr lvl="1"/>
            <a:r>
              <a:t>Nivel de texto 2</a:t>
            </a:r>
          </a:p>
          <a:p>
            <a:pPr lvl="2"/>
            <a:r>
              <a:t>Nivel de texto 3</a:t>
            </a:r>
          </a:p>
          <a:p>
            <a:pPr lvl="3"/>
            <a:r>
              <a:t>Nivel de texto 4</a:t>
            </a:r>
          </a:p>
          <a:p>
            <a:pPr lvl="4"/>
            <a:r>
              <a:t>Nivel de texto 5</a:t>
            </a:r>
          </a:p>
        </p:txBody>
      </p:sp>
      <p:sp>
        <p:nvSpPr>
          <p:cNvPr id="49" name="Marcador de texto 4"/>
          <p:cNvSpPr>
            <a:spLocks noGrp="1"/>
          </p:cNvSpPr>
          <p:nvPr>
            <p:ph type="body" sz="quarter" idx="13"/>
          </p:nvPr>
        </p:nvSpPr>
        <p:spPr>
          <a:xfrm>
            <a:off x="6583680" y="3012440"/>
            <a:ext cx="5528735" cy="878841"/>
          </a:xfrm>
          <a:prstGeom prst="rect">
            <a:avLst/>
          </a:prstGeom>
        </p:spPr>
        <p:txBody>
          <a:bodyPr anchor="b"/>
          <a:lstStyle/>
          <a:p>
            <a:pPr marL="0" indent="0">
              <a:buSzTx/>
              <a:buFontTx/>
              <a:buNone/>
              <a:defRPr sz="3400" b="1"/>
            </a:pPr>
            <a:endParaRPr/>
          </a:p>
        </p:txBody>
      </p:sp>
      <p:sp>
        <p:nvSpPr>
          <p:cNvPr id="50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Texto del título"/>
          <p:cNvSpPr txBox="1">
            <a:spLocks noGrp="1"/>
          </p:cNvSpPr>
          <p:nvPr>
            <p:ph type="title"/>
          </p:nvPr>
        </p:nvSpPr>
        <p:spPr>
          <a:xfrm>
            <a:off x="895773" y="1706879"/>
            <a:ext cx="4194388" cy="1706881"/>
          </a:xfrm>
          <a:prstGeom prst="rect">
            <a:avLst/>
          </a:prstGeom>
        </p:spPr>
        <p:txBody>
          <a:bodyPr anchor="b"/>
          <a:lstStyle>
            <a:lvl1pPr>
              <a:defRPr sz="4400"/>
            </a:lvl1pPr>
          </a:lstStyle>
          <a:p>
            <a:r>
              <a:t>Texto del título</a:t>
            </a:r>
          </a:p>
        </p:txBody>
      </p:sp>
      <p:sp>
        <p:nvSpPr>
          <p:cNvPr id="73" name="Nivel de texto 1…"/>
          <p:cNvSpPr txBox="1">
            <a:spLocks noGrp="1"/>
          </p:cNvSpPr>
          <p:nvPr>
            <p:ph type="body" sz="half" idx="1"/>
          </p:nvPr>
        </p:nvSpPr>
        <p:spPr>
          <a:xfrm>
            <a:off x="5528733" y="2272453"/>
            <a:ext cx="6583682" cy="5198534"/>
          </a:xfrm>
          <a:prstGeom prst="rect">
            <a:avLst/>
          </a:prstGeom>
        </p:spPr>
        <p:txBody>
          <a:bodyPr/>
          <a:lstStyle>
            <a:lvl1pPr marL="314325" indent="-314325">
              <a:defRPr sz="4400"/>
            </a:lvl1pPr>
            <a:lvl2pPr marL="816428" indent="-359228">
              <a:defRPr sz="4400"/>
            </a:lvl2pPr>
            <a:lvl3pPr marL="1333500" indent="-419100">
              <a:defRPr sz="4400"/>
            </a:lvl3pPr>
            <a:lvl4pPr marL="1874520" indent="-502920">
              <a:defRPr sz="4400"/>
            </a:lvl4pPr>
            <a:lvl5pPr marL="2331720" indent="-502920">
              <a:defRPr sz="4400"/>
            </a:lvl5pPr>
          </a:lstStyle>
          <a:p>
            <a:r>
              <a:t>Nivel de texto 1</a:t>
            </a:r>
          </a:p>
          <a:p>
            <a:pPr lvl="1"/>
            <a:r>
              <a:t>Nivel de texto 2</a:t>
            </a:r>
          </a:p>
          <a:p>
            <a:pPr lvl="2"/>
            <a:r>
              <a:t>Nivel de texto 3</a:t>
            </a:r>
          </a:p>
          <a:p>
            <a:pPr lvl="3"/>
            <a:r>
              <a:t>Nivel de texto 4</a:t>
            </a:r>
          </a:p>
          <a:p>
            <a:pPr lvl="4"/>
            <a:r>
              <a:t>Nivel de texto 5</a:t>
            </a:r>
          </a:p>
        </p:txBody>
      </p:sp>
      <p:sp>
        <p:nvSpPr>
          <p:cNvPr id="74" name="Marcador de texto 3"/>
          <p:cNvSpPr>
            <a:spLocks noGrp="1"/>
          </p:cNvSpPr>
          <p:nvPr>
            <p:ph type="body" sz="quarter" idx="13"/>
          </p:nvPr>
        </p:nvSpPr>
        <p:spPr>
          <a:xfrm>
            <a:off x="895773" y="3413759"/>
            <a:ext cx="4194387" cy="4065695"/>
          </a:xfrm>
          <a:prstGeom prst="rect">
            <a:avLst/>
          </a:prstGeom>
        </p:spPr>
        <p:txBody>
          <a:bodyPr/>
          <a:lstStyle/>
          <a:p>
            <a:pPr marL="0" indent="0">
              <a:buSzTx/>
              <a:buFontTx/>
              <a:buNone/>
              <a:defRPr sz="2200"/>
            </a:pPr>
            <a:endParaRPr/>
          </a:p>
        </p:txBody>
      </p:sp>
      <p:sp>
        <p:nvSpPr>
          <p:cNvPr id="75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Texto del título"/>
          <p:cNvSpPr txBox="1">
            <a:spLocks noGrp="1"/>
          </p:cNvSpPr>
          <p:nvPr>
            <p:ph type="title"/>
          </p:nvPr>
        </p:nvSpPr>
        <p:spPr>
          <a:xfrm>
            <a:off x="895773" y="1706879"/>
            <a:ext cx="4194388" cy="1706881"/>
          </a:xfrm>
          <a:prstGeom prst="rect">
            <a:avLst/>
          </a:prstGeom>
        </p:spPr>
        <p:txBody>
          <a:bodyPr anchor="b"/>
          <a:lstStyle>
            <a:lvl1pPr>
              <a:defRPr sz="4400"/>
            </a:lvl1pPr>
          </a:lstStyle>
          <a:p>
            <a:r>
              <a:t>Texto del título</a:t>
            </a:r>
          </a:p>
        </p:txBody>
      </p:sp>
      <p:sp>
        <p:nvSpPr>
          <p:cNvPr id="83" name="Marcador de imagen 2"/>
          <p:cNvSpPr>
            <a:spLocks noGrp="1"/>
          </p:cNvSpPr>
          <p:nvPr>
            <p:ph type="pic" sz="half" idx="13"/>
          </p:nvPr>
        </p:nvSpPr>
        <p:spPr>
          <a:xfrm>
            <a:off x="5528733" y="2272453"/>
            <a:ext cx="6583682" cy="5198534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84" name="Nivel de texto 1…"/>
          <p:cNvSpPr txBox="1">
            <a:spLocks noGrp="1"/>
          </p:cNvSpPr>
          <p:nvPr>
            <p:ph type="body" sz="quarter" idx="1"/>
          </p:nvPr>
        </p:nvSpPr>
        <p:spPr>
          <a:xfrm>
            <a:off x="895773" y="3413759"/>
            <a:ext cx="4194388" cy="4065695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200"/>
            </a:lvl1pPr>
            <a:lvl2pPr marL="0" indent="457200">
              <a:buSzTx/>
              <a:buFontTx/>
              <a:buNone/>
              <a:defRPr sz="2200"/>
            </a:lvl2pPr>
            <a:lvl3pPr marL="0" indent="914400">
              <a:buSzTx/>
              <a:buFontTx/>
              <a:buNone/>
              <a:defRPr sz="2200"/>
            </a:lvl3pPr>
            <a:lvl4pPr marL="0" indent="1371600">
              <a:buSzTx/>
              <a:buFontTx/>
              <a:buNone/>
              <a:defRPr sz="2200"/>
            </a:lvl4pPr>
            <a:lvl5pPr marL="0" indent="1828800">
              <a:buSzTx/>
              <a:buFontTx/>
              <a:buNone/>
              <a:defRPr sz="2200"/>
            </a:lvl5pPr>
          </a:lstStyle>
          <a:p>
            <a:r>
              <a:t>Nivel de texto 1</a:t>
            </a:r>
          </a:p>
          <a:p>
            <a:pPr lvl="1"/>
            <a:r>
              <a:t>Nivel de texto 2</a:t>
            </a:r>
          </a:p>
          <a:p>
            <a:pPr lvl="2"/>
            <a:r>
              <a:t>Nivel de texto 3</a:t>
            </a:r>
          </a:p>
          <a:p>
            <a:pPr lvl="3"/>
            <a:r>
              <a:t>Nivel de texto 4</a:t>
            </a:r>
          </a:p>
          <a:p>
            <a:pPr lvl="4"/>
            <a:r>
              <a:t>Nivel de texto 5</a:t>
            </a:r>
          </a:p>
        </p:txBody>
      </p:sp>
      <p:sp>
        <p:nvSpPr>
          <p:cNvPr id="85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Texto del título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Texto del título</a:t>
            </a:r>
          </a:p>
        </p:txBody>
      </p:sp>
      <p:sp>
        <p:nvSpPr>
          <p:cNvPr id="93" name="Nivel de texto 1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Nivel de texto 1</a:t>
            </a:r>
          </a:p>
          <a:p>
            <a:pPr lvl="1"/>
            <a:r>
              <a:t>Nivel de texto 2</a:t>
            </a:r>
          </a:p>
          <a:p>
            <a:pPr lvl="2"/>
            <a:r>
              <a:t>Nivel de texto 3</a:t>
            </a:r>
          </a:p>
          <a:p>
            <a:pPr lvl="3"/>
            <a:r>
              <a:t>Nivel de texto 4</a:t>
            </a:r>
          </a:p>
          <a:p>
            <a:pPr lvl="4"/>
            <a:r>
              <a:t>Nivel de texto 5</a:t>
            </a:r>
          </a:p>
        </p:txBody>
      </p:sp>
      <p:sp>
        <p:nvSpPr>
          <p:cNvPr id="94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Texto del título"/>
          <p:cNvSpPr txBox="1">
            <a:spLocks noGrp="1"/>
          </p:cNvSpPr>
          <p:nvPr>
            <p:ph type="title"/>
          </p:nvPr>
        </p:nvSpPr>
        <p:spPr>
          <a:xfrm>
            <a:off x="9306560" y="1608666"/>
            <a:ext cx="2804161" cy="6199295"/>
          </a:xfrm>
          <a:prstGeom prst="rect">
            <a:avLst/>
          </a:prstGeom>
        </p:spPr>
        <p:txBody>
          <a:bodyPr/>
          <a:lstStyle/>
          <a:p>
            <a:r>
              <a:t>Texto del título</a:t>
            </a:r>
          </a:p>
        </p:txBody>
      </p:sp>
      <p:sp>
        <p:nvSpPr>
          <p:cNvPr id="102" name="Nivel de texto 1…"/>
          <p:cNvSpPr txBox="1">
            <a:spLocks noGrp="1"/>
          </p:cNvSpPr>
          <p:nvPr>
            <p:ph type="body" idx="1"/>
          </p:nvPr>
        </p:nvSpPr>
        <p:spPr>
          <a:xfrm>
            <a:off x="894079" y="1608666"/>
            <a:ext cx="8249922" cy="6199295"/>
          </a:xfrm>
          <a:prstGeom prst="rect">
            <a:avLst/>
          </a:prstGeom>
        </p:spPr>
        <p:txBody>
          <a:bodyPr/>
          <a:lstStyle/>
          <a:p>
            <a:r>
              <a:t>Nivel de texto 1</a:t>
            </a:r>
          </a:p>
          <a:p>
            <a:pPr lvl="1"/>
            <a:r>
              <a:t>Nivel de texto 2</a:t>
            </a:r>
          </a:p>
          <a:p>
            <a:pPr lvl="2"/>
            <a:r>
              <a:t>Nivel de texto 3</a:t>
            </a:r>
          </a:p>
          <a:p>
            <a:pPr lvl="3"/>
            <a:r>
              <a:t>Nivel de texto 4</a:t>
            </a:r>
          </a:p>
          <a:p>
            <a:pPr lvl="4"/>
            <a:r>
              <a:t>Nivel de texto 5</a:t>
            </a:r>
          </a:p>
        </p:txBody>
      </p:sp>
      <p:sp>
        <p:nvSpPr>
          <p:cNvPr id="103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 del título"/>
          <p:cNvSpPr txBox="1">
            <a:spLocks noGrp="1"/>
          </p:cNvSpPr>
          <p:nvPr>
            <p:ph type="title"/>
          </p:nvPr>
        </p:nvSpPr>
        <p:spPr>
          <a:xfrm>
            <a:off x="894079" y="1608666"/>
            <a:ext cx="11216642" cy="141393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8767" tIns="48767" rIns="48767" bIns="48767" anchor="ctr">
            <a:normAutofit/>
          </a:bodyPr>
          <a:lstStyle/>
          <a:p>
            <a:r>
              <a:t>Texto del título</a:t>
            </a:r>
          </a:p>
        </p:txBody>
      </p:sp>
      <p:sp>
        <p:nvSpPr>
          <p:cNvPr id="3" name="Nivel de texto 1…"/>
          <p:cNvSpPr txBox="1">
            <a:spLocks noGrp="1"/>
          </p:cNvSpPr>
          <p:nvPr>
            <p:ph type="body" idx="1"/>
          </p:nvPr>
        </p:nvSpPr>
        <p:spPr>
          <a:xfrm>
            <a:off x="894079" y="3166533"/>
            <a:ext cx="11216642" cy="464142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8767" tIns="48767" rIns="48767" bIns="48767">
            <a:normAutofit/>
          </a:bodyPr>
          <a:lstStyle/>
          <a:p>
            <a:r>
              <a:t>Nivel de texto 1</a:t>
            </a:r>
          </a:p>
          <a:p>
            <a:pPr lvl="1"/>
            <a:r>
              <a:t>Nivel de texto 2</a:t>
            </a:r>
          </a:p>
          <a:p>
            <a:pPr lvl="2"/>
            <a:r>
              <a:t>Nivel de texto 3</a:t>
            </a:r>
          </a:p>
          <a:p>
            <a:pPr lvl="3"/>
            <a:r>
              <a:t>Nivel de texto 4</a:t>
            </a:r>
          </a:p>
          <a:p>
            <a:pPr lvl="4"/>
            <a:r>
              <a:t>Nivel de texto 5</a:t>
            </a:r>
          </a:p>
        </p:txBody>
      </p:sp>
      <p:sp>
        <p:nvSpPr>
          <p:cNvPr id="4" name="Número de diapositiva"/>
          <p:cNvSpPr txBox="1">
            <a:spLocks noGrp="1"/>
          </p:cNvSpPr>
          <p:nvPr>
            <p:ph type="sldNum" sz="quarter" idx="2"/>
          </p:nvPr>
        </p:nvSpPr>
        <p:spPr>
          <a:xfrm>
            <a:off x="11787362" y="8024622"/>
            <a:ext cx="323359" cy="338837"/>
          </a:xfrm>
          <a:prstGeom prst="rect">
            <a:avLst/>
          </a:prstGeom>
          <a:ln w="12700">
            <a:miter lim="400000"/>
          </a:ln>
        </p:spPr>
        <p:txBody>
          <a:bodyPr wrap="none" lIns="48767" tIns="48767" rIns="48767" bIns="48767" anchor="ctr">
            <a:spAutoFit/>
          </a:bodyPr>
          <a:lstStyle>
            <a:lvl1pPr algn="r">
              <a:defRPr sz="16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rPr/>
              <a:pPr/>
              <a:t>‹Nº›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2" r:id="rId3"/>
    <p:sldLayoutId id="2147483653" r:id="rId4"/>
    <p:sldLayoutId id="2147483656" r:id="rId5"/>
    <p:sldLayoutId id="2147483657" r:id="rId6"/>
    <p:sldLayoutId id="2147483658" r:id="rId7"/>
    <p:sldLayoutId id="2147483659" r:id="rId8"/>
  </p:sldLayoutIdLst>
  <p:transition spd="med"/>
  <p:hf sldNum="0" hdr="0" dt="0"/>
  <p:txStyles>
    <p:titleStyle>
      <a:lvl1pPr marL="0" marR="0" indent="0" algn="l" defTabSz="130048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2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130048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2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130048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2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130048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2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130048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2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130048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2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130048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2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130048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2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130048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2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310242" marR="0" indent="-310242" algn="l" defTabSz="1300480" rtl="0" latinLnBrk="0">
        <a:lnSpc>
          <a:spcPct val="90000"/>
        </a:lnSpc>
        <a:spcBef>
          <a:spcPts val="1400"/>
        </a:spcBef>
        <a:spcAft>
          <a:spcPts val="0"/>
        </a:spcAft>
        <a:buClrTx/>
        <a:buSzPct val="100000"/>
        <a:buFont typeface="Arial"/>
        <a:buChar char="•"/>
        <a:tabLst/>
        <a:defRPr sz="38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819150" marR="0" indent="-361950" algn="l" defTabSz="1300480" rtl="0" latinLnBrk="0">
        <a:lnSpc>
          <a:spcPct val="90000"/>
        </a:lnSpc>
        <a:spcBef>
          <a:spcPts val="1400"/>
        </a:spcBef>
        <a:spcAft>
          <a:spcPts val="0"/>
        </a:spcAft>
        <a:buClrTx/>
        <a:buSzPct val="100000"/>
        <a:buFont typeface="Arial"/>
        <a:buChar char="•"/>
        <a:tabLst/>
        <a:defRPr sz="38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348739" marR="0" indent="-434339" algn="l" defTabSz="1300480" rtl="0" latinLnBrk="0">
        <a:lnSpc>
          <a:spcPct val="90000"/>
        </a:lnSpc>
        <a:spcBef>
          <a:spcPts val="1400"/>
        </a:spcBef>
        <a:spcAft>
          <a:spcPts val="0"/>
        </a:spcAft>
        <a:buClrTx/>
        <a:buSzPct val="100000"/>
        <a:buFont typeface="Arial"/>
        <a:buChar char="•"/>
        <a:tabLst/>
        <a:defRPr sz="38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1854200" marR="0" indent="-482600" algn="l" defTabSz="1300480" rtl="0" latinLnBrk="0">
        <a:lnSpc>
          <a:spcPct val="90000"/>
        </a:lnSpc>
        <a:spcBef>
          <a:spcPts val="1400"/>
        </a:spcBef>
        <a:spcAft>
          <a:spcPts val="0"/>
        </a:spcAft>
        <a:buClrTx/>
        <a:buSzPct val="100000"/>
        <a:buFont typeface="Arial"/>
        <a:buChar char="•"/>
        <a:tabLst/>
        <a:defRPr sz="38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2311400" marR="0" indent="-482600" algn="l" defTabSz="1300480" rtl="0" latinLnBrk="0">
        <a:lnSpc>
          <a:spcPct val="90000"/>
        </a:lnSpc>
        <a:spcBef>
          <a:spcPts val="1400"/>
        </a:spcBef>
        <a:spcAft>
          <a:spcPts val="0"/>
        </a:spcAft>
        <a:buClrTx/>
        <a:buSzPct val="100000"/>
        <a:buFont typeface="Arial"/>
        <a:buChar char="•"/>
        <a:tabLst/>
        <a:defRPr sz="38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2768600" marR="0" indent="-482600" algn="l" defTabSz="1300480" rtl="0" latinLnBrk="0">
        <a:lnSpc>
          <a:spcPct val="90000"/>
        </a:lnSpc>
        <a:spcBef>
          <a:spcPts val="1400"/>
        </a:spcBef>
        <a:spcAft>
          <a:spcPts val="0"/>
        </a:spcAft>
        <a:buClrTx/>
        <a:buSzPct val="100000"/>
        <a:buFont typeface="Arial"/>
        <a:buChar char="•"/>
        <a:tabLst/>
        <a:defRPr sz="38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3225800" marR="0" indent="-482600" algn="l" defTabSz="1300480" rtl="0" latinLnBrk="0">
        <a:lnSpc>
          <a:spcPct val="90000"/>
        </a:lnSpc>
        <a:spcBef>
          <a:spcPts val="1400"/>
        </a:spcBef>
        <a:spcAft>
          <a:spcPts val="0"/>
        </a:spcAft>
        <a:buClrTx/>
        <a:buSzPct val="100000"/>
        <a:buFont typeface="Arial"/>
        <a:buChar char="•"/>
        <a:tabLst/>
        <a:defRPr sz="38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3683000" marR="0" indent="-482600" algn="l" defTabSz="1300480" rtl="0" latinLnBrk="0">
        <a:lnSpc>
          <a:spcPct val="90000"/>
        </a:lnSpc>
        <a:spcBef>
          <a:spcPts val="1400"/>
        </a:spcBef>
        <a:spcAft>
          <a:spcPts val="0"/>
        </a:spcAft>
        <a:buClrTx/>
        <a:buSzPct val="100000"/>
        <a:buFont typeface="Arial"/>
        <a:buChar char="•"/>
        <a:tabLst/>
        <a:defRPr sz="38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4140200" marR="0" indent="-482600" algn="l" defTabSz="1300480" rtl="0" latinLnBrk="0">
        <a:lnSpc>
          <a:spcPct val="90000"/>
        </a:lnSpc>
        <a:spcBef>
          <a:spcPts val="1400"/>
        </a:spcBef>
        <a:spcAft>
          <a:spcPts val="0"/>
        </a:spcAft>
        <a:buClrTx/>
        <a:buSzPct val="100000"/>
        <a:buFont typeface="Arial"/>
        <a:buChar char="•"/>
        <a:tabLst/>
        <a:defRPr sz="38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130048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200" algn="r" defTabSz="130048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400" algn="r" defTabSz="130048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600" algn="r" defTabSz="130048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800" algn="r" defTabSz="130048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6000" algn="r" defTabSz="130048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3200" algn="r" defTabSz="130048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200400" algn="r" defTabSz="130048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7600" algn="r" defTabSz="130048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ángulo 6"/>
          <p:cNvSpPr/>
          <p:nvPr/>
        </p:nvSpPr>
        <p:spPr>
          <a:xfrm>
            <a:off x="5206256" y="2572544"/>
            <a:ext cx="6502400" cy="1615827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es-ES" sz="900" dirty="0">
              <a:latin typeface="Arial" panose="020B0604020202020204" pitchFamily="34" charset="0"/>
            </a:endParaRPr>
          </a:p>
          <a:p>
            <a:r>
              <a:rPr lang="es-ES" sz="900" dirty="0">
                <a:latin typeface="Arial" panose="020B0604020202020204" pitchFamily="34" charset="0"/>
              </a:rPr>
              <a:t> </a:t>
            </a:r>
          </a:p>
          <a:p>
            <a:endParaRPr lang="es-ES" sz="900" b="1" dirty="0">
              <a:latin typeface="Arial" panose="020B0604020202020204" pitchFamily="34" charset="0"/>
            </a:endParaRPr>
          </a:p>
          <a:p>
            <a:endParaRPr lang="es-ES" sz="900" b="1" dirty="0">
              <a:latin typeface="Arial" panose="020B0604020202020204" pitchFamily="34" charset="0"/>
            </a:endParaRPr>
          </a:p>
          <a:p>
            <a:endParaRPr lang="es-ES" sz="900" b="1" dirty="0">
              <a:latin typeface="Arial" panose="020B0604020202020204" pitchFamily="34" charset="0"/>
            </a:endParaRPr>
          </a:p>
          <a:p>
            <a:endParaRPr lang="es-ES" sz="900" b="1" dirty="0">
              <a:latin typeface="Arial" panose="020B0604020202020204" pitchFamily="34" charset="0"/>
            </a:endParaRPr>
          </a:p>
          <a:p>
            <a:endParaRPr lang="es-ES" sz="900" b="1" dirty="0">
              <a:latin typeface="Arial" panose="020B0604020202020204" pitchFamily="34" charset="0"/>
            </a:endParaRPr>
          </a:p>
          <a:p>
            <a:endParaRPr lang="es-ES" sz="900" b="1" dirty="0">
              <a:latin typeface="Arial" panose="020B0604020202020204" pitchFamily="34" charset="0"/>
            </a:endParaRPr>
          </a:p>
          <a:p>
            <a:endParaRPr lang="es-ES" sz="900" b="1" dirty="0">
              <a:latin typeface="Arial" panose="020B0604020202020204" pitchFamily="34" charset="0"/>
            </a:endParaRPr>
          </a:p>
          <a:p>
            <a:endParaRPr lang="es-ES" sz="900" b="1" dirty="0">
              <a:latin typeface="Arial" panose="020B0604020202020204" pitchFamily="34" charset="0"/>
            </a:endParaRPr>
          </a:p>
          <a:p>
            <a:endParaRPr lang="es-ES" sz="900" b="1" dirty="0">
              <a:latin typeface="Arial" panose="020B0604020202020204" pitchFamily="34" charset="0"/>
            </a:endParaRPr>
          </a:p>
        </p:txBody>
      </p:sp>
      <p:sp>
        <p:nvSpPr>
          <p:cNvPr id="8" name="Rectángulo 7"/>
          <p:cNvSpPr/>
          <p:nvPr/>
        </p:nvSpPr>
        <p:spPr>
          <a:xfrm>
            <a:off x="5998344" y="6100936"/>
            <a:ext cx="5112568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s-ES" sz="1200" dirty="0">
              <a:latin typeface="Arial" panose="020B0604020202020204" pitchFamily="34" charset="0"/>
            </a:endParaRPr>
          </a:p>
          <a:p>
            <a:pPr algn="ctr"/>
            <a:r>
              <a:rPr lang="es-ES" sz="1200" dirty="0">
                <a:latin typeface="Arial" panose="020B0604020202020204" pitchFamily="34" charset="0"/>
              </a:rPr>
              <a:t> </a:t>
            </a:r>
          </a:p>
          <a:p>
            <a:pPr algn="ctr"/>
            <a:endParaRPr lang="es-ES" sz="1200" dirty="0">
              <a:latin typeface="Arial" panose="020B0604020202020204" pitchFamily="34" charset="0"/>
            </a:endParaRPr>
          </a:p>
          <a:p>
            <a:pPr algn="ctr"/>
            <a:endParaRPr lang="es-ES" sz="1200" dirty="0">
              <a:latin typeface="Arial" panose="020B0604020202020204" pitchFamily="34" charset="0"/>
            </a:endParaRPr>
          </a:p>
          <a:p>
            <a:pPr algn="ctr"/>
            <a:endParaRPr lang="es-ES" sz="1200" dirty="0">
              <a:latin typeface="Arial" panose="020B0604020202020204" pitchFamily="34" charset="0"/>
            </a:endParaRPr>
          </a:p>
          <a:p>
            <a:pPr algn="ctr"/>
            <a:endParaRPr lang="es-ES" sz="1200" dirty="0">
              <a:latin typeface="Arial" panose="020B0604020202020204" pitchFamily="34" charset="0"/>
            </a:endParaRPr>
          </a:p>
          <a:p>
            <a:pPr algn="ctr"/>
            <a:endParaRPr lang="es-ES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9" name="Rectángulo 8"/>
          <p:cNvSpPr/>
          <p:nvPr/>
        </p:nvSpPr>
        <p:spPr>
          <a:xfrm>
            <a:off x="9382720" y="1060376"/>
            <a:ext cx="2747144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1400" b="1" dirty="0">
                <a:solidFill>
                  <a:srgbClr val="D60093"/>
                </a:solidFill>
              </a:rPr>
              <a:t>Nº Comunicación</a:t>
            </a:r>
            <a:r>
              <a:rPr lang="es-ES" sz="1400" dirty="0">
                <a:solidFill>
                  <a:srgbClr val="FF33CC"/>
                </a:solidFill>
                <a:latin typeface="Arial" panose="020B0604020202020204" pitchFamily="34" charset="0"/>
              </a:rPr>
              <a:t>: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2D51EE13-1D80-9824-BD50-415C90E4971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7744" y="324171"/>
            <a:ext cx="1530229" cy="1780186"/>
          </a:xfrm>
          <a:prstGeom prst="rect">
            <a:avLst/>
          </a:prstGeom>
        </p:spPr>
      </p:pic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Tema de Office">
  <a:themeElements>
    <a:clrScheme name="Tema de Offic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000FF"/>
      </a:hlink>
      <a:folHlink>
        <a:srgbClr val="FF00FF"/>
      </a:folHlink>
    </a:clrScheme>
    <a:fontScheme name="Tema de Offic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8767" tIns="48767" rIns="48767" bIns="48767" numCol="1" spcCol="38100" rtlCol="0" anchor="ctr">
        <a:spAutoFit/>
      </a:bodyPr>
      <a:lstStyle>
        <a:defPPr marL="0" marR="0" indent="0" algn="l" defTabSz="130048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8767" tIns="48767" rIns="48767" bIns="48767" numCol="1" spcCol="38100" rtlCol="0" anchor="t">
        <a:spAutoFit/>
      </a:bodyPr>
      <a:lstStyle>
        <a:defPPr marL="0" marR="0" indent="0" algn="l" defTabSz="130048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Tema de Office">
  <a:themeElements>
    <a:clrScheme name="Tema de Offic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000FF"/>
      </a:hlink>
      <a:folHlink>
        <a:srgbClr val="FF00FF"/>
      </a:folHlink>
    </a:clrScheme>
    <a:fontScheme name="Tema de Offic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8767" tIns="48767" rIns="48767" bIns="48767" numCol="1" spcCol="38100" rtlCol="0" anchor="ctr">
        <a:spAutoFit/>
      </a:bodyPr>
      <a:lstStyle>
        <a:defPPr marL="0" marR="0" indent="0" algn="l" defTabSz="130048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8767" tIns="48767" rIns="48767" bIns="48767" numCol="1" spcCol="38100" rtlCol="0" anchor="t">
        <a:spAutoFit/>
      </a:bodyPr>
      <a:lstStyle>
        <a:defPPr marL="0" marR="0" indent="0" algn="l" defTabSz="130048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75</TotalTime>
  <Words>5</Words>
  <Application>Microsoft Office PowerPoint</Application>
  <PresentationFormat>Personalizado</PresentationFormat>
  <Paragraphs>15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MCordoba</dc:creator>
  <cp:lastModifiedBy>Mercedes Cordoba</cp:lastModifiedBy>
  <cp:revision>17</cp:revision>
  <dcterms:modified xsi:type="dcterms:W3CDTF">2023-09-07T11:43:36Z</dcterms:modified>
</cp:coreProperties>
</file>