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E1BE3DA-140E-4BC0-9B08-E3EA4F1F18E8}">
          <p14:sldIdLst>
            <p14:sldId id="256"/>
          </p14:sldIdLst>
        </p14:section>
        <p14:section name="Sección sin título" id="{C4229ED6-6CC6-4A8D-867E-6F80B7EAE49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CC0099"/>
    <a:srgbClr val="CC00CC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276" y="8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C1F762-4DDF-40CC-9D4D-EC0D2BF64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FE057C-C88E-44AE-BF5C-EA5A4AE73D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1518D-430A-4976-9E7B-942EDA2C2B8F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259FF3-D823-4933-968E-1ED1B8622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49FEC3D-9432-4077-BD09-94D5206A0E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95528-1036-4A8C-91DF-83DD702CB7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632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994214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300480" latinLnBrk="0">
      <a:defRPr sz="1600">
        <a:latin typeface="+mj-lt"/>
        <a:ea typeface="+mj-ea"/>
        <a:cs typeface="+mj-cs"/>
        <a:sym typeface="Calibri"/>
      </a:defRPr>
    </a:lvl1pPr>
    <a:lvl2pPr indent="228600" defTabSz="1300480" latinLnBrk="0">
      <a:defRPr sz="1600">
        <a:latin typeface="+mj-lt"/>
        <a:ea typeface="+mj-ea"/>
        <a:cs typeface="+mj-cs"/>
        <a:sym typeface="Calibri"/>
      </a:defRPr>
    </a:lvl2pPr>
    <a:lvl3pPr indent="457200" defTabSz="1300480" latinLnBrk="0">
      <a:defRPr sz="1600">
        <a:latin typeface="+mj-lt"/>
        <a:ea typeface="+mj-ea"/>
        <a:cs typeface="+mj-cs"/>
        <a:sym typeface="Calibri"/>
      </a:defRPr>
    </a:lvl3pPr>
    <a:lvl4pPr indent="685800" defTabSz="1300480" latinLnBrk="0">
      <a:defRPr sz="1600">
        <a:latin typeface="+mj-lt"/>
        <a:ea typeface="+mj-ea"/>
        <a:cs typeface="+mj-cs"/>
        <a:sym typeface="Calibri"/>
      </a:defRPr>
    </a:lvl4pPr>
    <a:lvl5pPr indent="914400" defTabSz="1300480" latinLnBrk="0">
      <a:defRPr sz="1600">
        <a:latin typeface="+mj-lt"/>
        <a:ea typeface="+mj-ea"/>
        <a:cs typeface="+mj-cs"/>
        <a:sym typeface="Calibri"/>
      </a:defRPr>
    </a:lvl5pPr>
    <a:lvl6pPr indent="1143000" defTabSz="1300480" latinLnBrk="0">
      <a:defRPr sz="1600">
        <a:latin typeface="+mj-lt"/>
        <a:ea typeface="+mj-ea"/>
        <a:cs typeface="+mj-cs"/>
        <a:sym typeface="Calibri"/>
      </a:defRPr>
    </a:lvl6pPr>
    <a:lvl7pPr indent="1371600" defTabSz="1300480" latinLnBrk="0">
      <a:defRPr sz="1600">
        <a:latin typeface="+mj-lt"/>
        <a:ea typeface="+mj-ea"/>
        <a:cs typeface="+mj-cs"/>
        <a:sym typeface="Calibri"/>
      </a:defRPr>
    </a:lvl7pPr>
    <a:lvl8pPr indent="1600200" defTabSz="1300480" latinLnBrk="0">
      <a:defRPr sz="1600">
        <a:latin typeface="+mj-lt"/>
        <a:ea typeface="+mj-ea"/>
        <a:cs typeface="+mj-cs"/>
        <a:sym typeface="Calibri"/>
      </a:defRPr>
    </a:lvl8pPr>
    <a:lvl9pPr indent="1828800" defTabSz="1300480" latinLnBrk="0">
      <a:defRPr sz="16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625599" y="2416387"/>
            <a:ext cx="9753602" cy="2546774"/>
          </a:xfrm>
          <a:prstGeom prst="rect">
            <a:avLst/>
          </a:prstGeom>
        </p:spPr>
        <p:txBody>
          <a:bodyPr anchor="b"/>
          <a:lstStyle>
            <a:lvl1pPr algn="ctr"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625599" y="5061373"/>
            <a:ext cx="9753602" cy="1766147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400"/>
            </a:lvl1pPr>
            <a:lvl2pPr marL="0" indent="457200" algn="ctr">
              <a:buSzTx/>
              <a:buFontTx/>
              <a:buNone/>
              <a:defRPr sz="3400"/>
            </a:lvl2pPr>
            <a:lvl3pPr marL="0" indent="914400" algn="ctr">
              <a:buSzTx/>
              <a:buFontTx/>
              <a:buNone/>
              <a:defRPr sz="3400"/>
            </a:lvl3pPr>
            <a:lvl4pPr marL="0" indent="1371600" algn="ctr">
              <a:buSzTx/>
              <a:buFontTx/>
              <a:buNone/>
              <a:defRPr sz="3400"/>
            </a:lvl4pPr>
            <a:lvl5pPr marL="0" indent="1828800" algn="ctr">
              <a:buSzTx/>
              <a:buFontTx/>
              <a:buNone/>
              <a:defRPr sz="3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887306" y="3042920"/>
            <a:ext cx="11216641" cy="3042921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87306" y="6114627"/>
            <a:ext cx="11216641" cy="16002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3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3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3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34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894079" y="3166533"/>
            <a:ext cx="5527041" cy="4641428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608666"/>
            <a:ext cx="11216642" cy="141393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95773" y="3012440"/>
            <a:ext cx="5501641" cy="87884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3400" b="1"/>
            </a:lvl1pPr>
            <a:lvl2pPr marL="0" indent="457200">
              <a:buSzTx/>
              <a:buFontTx/>
              <a:buNone/>
              <a:defRPr sz="3400" b="1"/>
            </a:lvl2pPr>
            <a:lvl3pPr marL="0" indent="914400">
              <a:buSzTx/>
              <a:buFontTx/>
              <a:buNone/>
              <a:defRPr sz="3400" b="1"/>
            </a:lvl3pPr>
            <a:lvl4pPr marL="0" indent="1371600">
              <a:buSzTx/>
              <a:buFontTx/>
              <a:buNone/>
              <a:defRPr sz="3400" b="1"/>
            </a:lvl4pPr>
            <a:lvl5pPr marL="0" indent="1828800">
              <a:buSzTx/>
              <a:buFontTx/>
              <a:buNone/>
              <a:defRPr sz="3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6583680" y="3012440"/>
            <a:ext cx="5528735" cy="878841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3400" b="1"/>
            </a:pPr>
            <a:endParaRPr/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706879"/>
            <a:ext cx="4194388" cy="170688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Texto del título</a:t>
            </a:r>
          </a:p>
        </p:txBody>
      </p:sp>
      <p:sp>
        <p:nvSpPr>
          <p:cNvPr id="73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528733" y="2272453"/>
            <a:ext cx="6583682" cy="5198534"/>
          </a:xfrm>
          <a:prstGeom prst="rect">
            <a:avLst/>
          </a:prstGeom>
        </p:spPr>
        <p:txBody>
          <a:bodyPr/>
          <a:lstStyle>
            <a:lvl1pPr marL="314325" indent="-314325">
              <a:defRPr sz="4400"/>
            </a:lvl1pPr>
            <a:lvl2pPr marL="816428" indent="-359228">
              <a:defRPr sz="4400"/>
            </a:lvl2pPr>
            <a:lvl3pPr marL="1333500" indent="-419100">
              <a:defRPr sz="4400"/>
            </a:lvl3pPr>
            <a:lvl4pPr marL="1874520" indent="-502920">
              <a:defRPr sz="4400"/>
            </a:lvl4pPr>
            <a:lvl5pPr marL="2331720" indent="-502920">
              <a:defRPr sz="4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Marcador de texto 3"/>
          <p:cNvSpPr>
            <a:spLocks noGrp="1"/>
          </p:cNvSpPr>
          <p:nvPr>
            <p:ph type="body" sz="quarter" idx="13"/>
          </p:nvPr>
        </p:nvSpPr>
        <p:spPr>
          <a:xfrm>
            <a:off x="895773" y="3413759"/>
            <a:ext cx="4194387" cy="406569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2200"/>
            </a:pPr>
            <a:endParaRPr/>
          </a:p>
        </p:txBody>
      </p:sp>
      <p:sp>
        <p:nvSpPr>
          <p:cNvPr id="7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706879"/>
            <a:ext cx="4194388" cy="170688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Texto del título</a:t>
            </a:r>
          </a:p>
        </p:txBody>
      </p:sp>
      <p:sp>
        <p:nvSpPr>
          <p:cNvPr id="83" name="Marcador de imagen 2"/>
          <p:cNvSpPr>
            <a:spLocks noGrp="1"/>
          </p:cNvSpPr>
          <p:nvPr>
            <p:ph type="pic" sz="half" idx="13"/>
          </p:nvPr>
        </p:nvSpPr>
        <p:spPr>
          <a:xfrm>
            <a:off x="5528733" y="2272453"/>
            <a:ext cx="6583682" cy="51985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95773" y="3413759"/>
            <a:ext cx="4194388" cy="406569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200"/>
            </a:lvl1pPr>
            <a:lvl2pPr marL="0" indent="457200">
              <a:buSzTx/>
              <a:buFontTx/>
              <a:buNone/>
              <a:defRPr sz="2200"/>
            </a:lvl2pPr>
            <a:lvl3pPr marL="0" indent="914400">
              <a:buSzTx/>
              <a:buFontTx/>
              <a:buNone/>
              <a:defRPr sz="2200"/>
            </a:lvl3pPr>
            <a:lvl4pPr marL="0" indent="1371600">
              <a:buSzTx/>
              <a:buFontTx/>
              <a:buNone/>
              <a:defRPr sz="2200"/>
            </a:lvl4pPr>
            <a:lvl5pPr marL="0" indent="1828800">
              <a:buSzTx/>
              <a:buFontTx/>
              <a:buNone/>
              <a:defRPr sz="2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93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el título"/>
          <p:cNvSpPr txBox="1">
            <a:spLocks noGrp="1"/>
          </p:cNvSpPr>
          <p:nvPr>
            <p:ph type="title"/>
          </p:nvPr>
        </p:nvSpPr>
        <p:spPr>
          <a:xfrm>
            <a:off x="9306560" y="1608666"/>
            <a:ext cx="2804161" cy="619929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02" name="Nivel de texto 1…"/>
          <p:cNvSpPr txBox="1">
            <a:spLocks noGrp="1"/>
          </p:cNvSpPr>
          <p:nvPr>
            <p:ph type="body" idx="1"/>
          </p:nvPr>
        </p:nvSpPr>
        <p:spPr>
          <a:xfrm>
            <a:off x="894079" y="1608666"/>
            <a:ext cx="8249922" cy="6199295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894079" y="1608666"/>
            <a:ext cx="11216642" cy="1413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8767" tIns="48767" rIns="48767" bIns="4876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894079" y="3166533"/>
            <a:ext cx="11216642" cy="4641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8767" tIns="48767" rIns="48767" bIns="48767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87362" y="8024622"/>
            <a:ext cx="323359" cy="338837"/>
          </a:xfrm>
          <a:prstGeom prst="rect">
            <a:avLst/>
          </a:prstGeom>
          <a:ln w="12700">
            <a:miter lim="400000"/>
          </a:ln>
        </p:spPr>
        <p:txBody>
          <a:bodyPr wrap="none" lIns="48767" tIns="48767" rIns="48767" bIns="48767" anchor="ctr">
            <a:spAutoFit/>
          </a:bodyPr>
          <a:lstStyle>
            <a:lvl1pPr algn="r">
              <a:defRPr sz="16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6" r:id="rId5"/>
    <p:sldLayoutId id="2147483657" r:id="rId6"/>
    <p:sldLayoutId id="2147483658" r:id="rId7"/>
    <p:sldLayoutId id="2147483659" r:id="rId8"/>
  </p:sldLayoutIdLst>
  <p:transition spd="med"/>
  <p:hf sldNum="0" hdr="0" dt="0"/>
  <p:txStyles>
    <p:titleStyle>
      <a:lvl1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marR="0" indent="-310242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819150" marR="0" indent="-36195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348739" marR="0" indent="-434339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8542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3114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7686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2258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6830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1402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5206256" y="2572544"/>
            <a:ext cx="65024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sz="900" dirty="0">
              <a:latin typeface="Arial" panose="020B0604020202020204" pitchFamily="34" charset="0"/>
            </a:endParaRPr>
          </a:p>
          <a:p>
            <a:r>
              <a:rPr lang="es-ES" sz="900" dirty="0">
                <a:latin typeface="Arial" panose="020B0604020202020204" pitchFamily="34" charset="0"/>
              </a:rPr>
              <a:t> </a:t>
            </a: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8344" y="6100936"/>
            <a:ext cx="51125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r>
              <a:rPr lang="es-ES" sz="1200" dirty="0">
                <a:latin typeface="Arial" panose="020B0604020202020204" pitchFamily="34" charset="0"/>
              </a:rPr>
              <a:t> </a:t>
            </a: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82720" y="1060376"/>
            <a:ext cx="27471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rgbClr val="D60093"/>
                </a:solidFill>
              </a:rPr>
              <a:t>Nº Comunicación</a:t>
            </a:r>
            <a:r>
              <a:rPr lang="es-ES" sz="1400" dirty="0">
                <a:solidFill>
                  <a:srgbClr val="FF33CC"/>
                </a:solidFill>
                <a:latin typeface="Arial" panose="020B0604020202020204" pitchFamily="34" charset="0"/>
              </a:rPr>
              <a:t>: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6D4CFA0-E3BD-66F1-9FBD-638896790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936" y="419325"/>
            <a:ext cx="1523008" cy="215321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</Words>
  <Application>Microsoft Office PowerPoint</Application>
  <PresentationFormat>Personalizado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MCordoba</dc:creator>
  <cp:lastModifiedBy>Mercedes Cordoba</cp:lastModifiedBy>
  <cp:revision>18</cp:revision>
  <dcterms:modified xsi:type="dcterms:W3CDTF">2024-05-08T11:43:30Z</dcterms:modified>
</cp:coreProperties>
</file>