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E1BE3DA-140E-4BC0-9B08-E3EA4F1F18E8}">
          <p14:sldIdLst>
            <p14:sldId id="256"/>
          </p14:sldIdLst>
        </p14:section>
        <p14:section name="Sección sin título" id="{C4229ED6-6CC6-4A8D-867E-6F80B7EAE490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C0099"/>
    <a:srgbClr val="CC00CC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438" y="4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C1F762-4DDF-40CC-9D4D-EC0D2BF64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FE057C-C88E-44AE-BF5C-EA5A4AE73D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518D-430A-4976-9E7B-942EDA2C2B8F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259FF3-D823-4933-968E-1ED1B8622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9FEC3D-9432-4077-BD09-94D5206A0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5528-1036-4A8C-91DF-83DD702CB7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63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9421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00480" latinLnBrk="0">
      <a:defRPr sz="1600">
        <a:latin typeface="+mj-lt"/>
        <a:ea typeface="+mj-ea"/>
        <a:cs typeface="+mj-cs"/>
        <a:sym typeface="Calibri"/>
      </a:defRPr>
    </a:lvl1pPr>
    <a:lvl2pPr indent="228600" defTabSz="1300480" latinLnBrk="0">
      <a:defRPr sz="1600">
        <a:latin typeface="+mj-lt"/>
        <a:ea typeface="+mj-ea"/>
        <a:cs typeface="+mj-cs"/>
        <a:sym typeface="Calibri"/>
      </a:defRPr>
    </a:lvl2pPr>
    <a:lvl3pPr indent="457200" defTabSz="1300480" latinLnBrk="0">
      <a:defRPr sz="1600">
        <a:latin typeface="+mj-lt"/>
        <a:ea typeface="+mj-ea"/>
        <a:cs typeface="+mj-cs"/>
        <a:sym typeface="Calibri"/>
      </a:defRPr>
    </a:lvl3pPr>
    <a:lvl4pPr indent="685800" defTabSz="1300480" latinLnBrk="0">
      <a:defRPr sz="1600">
        <a:latin typeface="+mj-lt"/>
        <a:ea typeface="+mj-ea"/>
        <a:cs typeface="+mj-cs"/>
        <a:sym typeface="Calibri"/>
      </a:defRPr>
    </a:lvl4pPr>
    <a:lvl5pPr indent="914400" defTabSz="1300480" latinLnBrk="0">
      <a:defRPr sz="1600">
        <a:latin typeface="+mj-lt"/>
        <a:ea typeface="+mj-ea"/>
        <a:cs typeface="+mj-cs"/>
        <a:sym typeface="Calibri"/>
      </a:defRPr>
    </a:lvl5pPr>
    <a:lvl6pPr indent="1143000" defTabSz="1300480" latinLnBrk="0">
      <a:defRPr sz="1600">
        <a:latin typeface="+mj-lt"/>
        <a:ea typeface="+mj-ea"/>
        <a:cs typeface="+mj-cs"/>
        <a:sym typeface="Calibri"/>
      </a:defRPr>
    </a:lvl6pPr>
    <a:lvl7pPr indent="1371600" defTabSz="1300480" latinLnBrk="0">
      <a:defRPr sz="1600">
        <a:latin typeface="+mj-lt"/>
        <a:ea typeface="+mj-ea"/>
        <a:cs typeface="+mj-cs"/>
        <a:sym typeface="Calibri"/>
      </a:defRPr>
    </a:lvl7pPr>
    <a:lvl8pPr indent="1600200" defTabSz="1300480" latinLnBrk="0">
      <a:defRPr sz="1600">
        <a:latin typeface="+mj-lt"/>
        <a:ea typeface="+mj-ea"/>
        <a:cs typeface="+mj-cs"/>
        <a:sym typeface="Calibri"/>
      </a:defRPr>
    </a:lvl8pPr>
    <a:lvl9pPr indent="1828800" defTabSz="1300480" latinLnBrk="0">
      <a:defRPr sz="16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625599" y="2416387"/>
            <a:ext cx="9753602" cy="2546774"/>
          </a:xfrm>
          <a:prstGeom prst="rect">
            <a:avLst/>
          </a:prstGeom>
        </p:spPr>
        <p:txBody>
          <a:bodyPr anchor="b"/>
          <a:lstStyle>
            <a:lvl1pPr algn="ctr"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25599" y="5061373"/>
            <a:ext cx="9753602" cy="176614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400"/>
            </a:lvl1pPr>
            <a:lvl2pPr marL="0" indent="457200" algn="ctr">
              <a:buSzTx/>
              <a:buFontTx/>
              <a:buNone/>
              <a:defRPr sz="3400"/>
            </a:lvl2pPr>
            <a:lvl3pPr marL="0" indent="914400" algn="ctr">
              <a:buSzTx/>
              <a:buFontTx/>
              <a:buNone/>
              <a:defRPr sz="3400"/>
            </a:lvl3pPr>
            <a:lvl4pPr marL="0" indent="1371600" algn="ctr">
              <a:buSzTx/>
              <a:buFontTx/>
              <a:buNone/>
              <a:defRPr sz="3400"/>
            </a:lvl4pPr>
            <a:lvl5pPr marL="0" indent="1828800" algn="ctr">
              <a:buSzTx/>
              <a:buFontTx/>
              <a:buNone/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87306" y="3042920"/>
            <a:ext cx="11216641" cy="3042921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87306" y="6114627"/>
            <a:ext cx="11216641" cy="16002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3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3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3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3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94079" y="3166533"/>
            <a:ext cx="5527041" cy="464142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608666"/>
            <a:ext cx="11216642" cy="141393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012440"/>
            <a:ext cx="5501641" cy="87884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3400" b="1"/>
            </a:lvl1pPr>
            <a:lvl2pPr marL="0" indent="457200">
              <a:buSzTx/>
              <a:buFontTx/>
              <a:buNone/>
              <a:defRPr sz="3400" b="1"/>
            </a:lvl2pPr>
            <a:lvl3pPr marL="0" indent="914400">
              <a:buSzTx/>
              <a:buFontTx/>
              <a:buNone/>
              <a:defRPr sz="3400" b="1"/>
            </a:lvl3pPr>
            <a:lvl4pPr marL="0" indent="1371600">
              <a:buSzTx/>
              <a:buFontTx/>
              <a:buNone/>
              <a:defRPr sz="3400" b="1"/>
            </a:lvl4pPr>
            <a:lvl5pPr marL="0" indent="1828800">
              <a:buSzTx/>
              <a:buFontTx/>
              <a:buNone/>
              <a:defRPr sz="3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583680" y="3012440"/>
            <a:ext cx="5528735" cy="878841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3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/>
          <a:lstStyle>
            <a:lvl1pPr marL="314325" indent="-314325">
              <a:defRPr sz="4400"/>
            </a:lvl1pPr>
            <a:lvl2pPr marL="816428" indent="-359228">
              <a:defRPr sz="4400"/>
            </a:lvl2pPr>
            <a:lvl3pPr marL="1333500" indent="-419100">
              <a:defRPr sz="4400"/>
            </a:lvl3pPr>
            <a:lvl4pPr marL="1874520" indent="-502920">
              <a:defRPr sz="4400"/>
            </a:lvl4pPr>
            <a:lvl5pPr marL="2331720" indent="-502920">
              <a:defRPr sz="4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895773" y="3413759"/>
            <a:ext cx="4194387" cy="406569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2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83" name="Marcador de imagen 2"/>
          <p:cNvSpPr>
            <a:spLocks noGrp="1"/>
          </p:cNvSpPr>
          <p:nvPr>
            <p:ph type="pic" sz="half" idx="13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413759"/>
            <a:ext cx="4194388" cy="40656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200"/>
            </a:lvl1pPr>
            <a:lvl2pPr marL="0" indent="457200">
              <a:buSzTx/>
              <a:buFontTx/>
              <a:buNone/>
              <a:defRPr sz="2200"/>
            </a:lvl2pPr>
            <a:lvl3pPr marL="0" indent="914400">
              <a:buSzTx/>
              <a:buFontTx/>
              <a:buNone/>
              <a:defRPr sz="2200"/>
            </a:lvl3pPr>
            <a:lvl4pPr marL="0" indent="1371600">
              <a:buSzTx/>
              <a:buFontTx/>
              <a:buNone/>
              <a:defRPr sz="2200"/>
            </a:lvl4pPr>
            <a:lvl5pPr marL="0" indent="1828800">
              <a:buSzTx/>
              <a:buFontTx/>
              <a:buNone/>
              <a:defRPr sz="2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9306560" y="1608666"/>
            <a:ext cx="2804161" cy="619929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1608666"/>
            <a:ext cx="8249922" cy="6199295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8767" tIns="48767" rIns="48767" bIns="4876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8767" tIns="48767" rIns="48767" bIns="4876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  <a:ln w="12700">
            <a:miter lim="400000"/>
          </a:ln>
        </p:spPr>
        <p:txBody>
          <a:bodyPr wrap="none" lIns="48767" tIns="48767" rIns="48767" bIns="48767" anchor="ctr">
            <a:spAutoFit/>
          </a:bodyPr>
          <a:lstStyle>
            <a:lvl1pPr algn="r">
              <a:defRPr sz="1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transition spd="med"/>
  <p:hf sldNum="0" hdr="0" dt="0"/>
  <p:txStyles>
    <p:titleStyle>
      <a:lvl1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marR="0" indent="-310242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9150" marR="0" indent="-36195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48739" marR="0" indent="-434339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854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3114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7686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2258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830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140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206256" y="2572544"/>
            <a:ext cx="6502400" cy="253915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sz="900" dirty="0">
              <a:latin typeface="Arial" panose="020B0604020202020204" pitchFamily="34" charset="0"/>
            </a:endParaRPr>
          </a:p>
          <a:p>
            <a:r>
              <a:rPr lang="es-ES" sz="900" dirty="0">
                <a:latin typeface="Arial" panose="020B0604020202020204" pitchFamily="34" charset="0"/>
              </a:rPr>
              <a:t> 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pPr algn="ctr"/>
            <a:r>
              <a:rPr lang="es-E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TÍTULO</a:t>
            </a:r>
            <a:endParaRPr lang="es-ES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8344" y="6100936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sz="1200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Autor/es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82720" y="1060376"/>
            <a:ext cx="2747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D60093"/>
                </a:solidFill>
              </a:rPr>
              <a:t>Nº Comunicación</a:t>
            </a:r>
            <a:r>
              <a:rPr lang="es-ES" sz="2000" dirty="0">
                <a:solidFill>
                  <a:srgbClr val="FF33CC"/>
                </a:solidFill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B55F5C2-E04A-DF73-7EEC-1EF51E2C4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774" y="401114"/>
            <a:ext cx="1866538" cy="217143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>
            <a:extLst>
              <a:ext uri="{FF2B5EF4-FFF2-40B4-BE49-F238E27FC236}">
                <a16:creationId xmlns:a16="http://schemas.microsoft.com/office/drawing/2014/main" id="{6B6C3ED4-00BC-4969-8F86-FDC86CA4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79" y="1608666"/>
            <a:ext cx="11216642" cy="6436486"/>
          </a:xfrm>
        </p:spPr>
        <p:txBody>
          <a:bodyPr/>
          <a:lstStyle/>
          <a:p>
            <a:r>
              <a:rPr lang="es-ES" dirty="0"/>
              <a:t>DIAPOSITIVA PRESENTACIÓN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25703EC-7114-27E5-1070-97B392655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0912" y="7613104"/>
            <a:ext cx="1215833" cy="141443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</Words>
  <Application>Microsoft Office PowerPoint</Application>
  <PresentationFormat>Personalizado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DIAPOSITIVA PRESENTACIÓN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MCordoba</dc:creator>
  <cp:lastModifiedBy>Mercedes Cordoba</cp:lastModifiedBy>
  <cp:revision>18</cp:revision>
  <dcterms:modified xsi:type="dcterms:W3CDTF">2023-09-07T11:44:15Z</dcterms:modified>
</cp:coreProperties>
</file>