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2" r:id="rId9"/>
    <p:sldId id="303" r:id="rId10"/>
    <p:sldId id="263" r:id="rId11"/>
    <p:sldId id="264" r:id="rId12"/>
    <p:sldId id="290" r:id="rId13"/>
    <p:sldId id="265" r:id="rId14"/>
    <p:sldId id="291" r:id="rId15"/>
    <p:sldId id="287" r:id="rId16"/>
    <p:sldId id="292" r:id="rId17"/>
    <p:sldId id="289" r:id="rId18"/>
    <p:sldId id="293" r:id="rId19"/>
    <p:sldId id="288" r:id="rId20"/>
    <p:sldId id="266" r:id="rId21"/>
    <p:sldId id="268" r:id="rId22"/>
    <p:sldId id="296" r:id="rId23"/>
    <p:sldId id="302" r:id="rId24"/>
    <p:sldId id="306" r:id="rId25"/>
    <p:sldId id="294" r:id="rId26"/>
    <p:sldId id="270" r:id="rId27"/>
    <p:sldId id="300" r:id="rId28"/>
    <p:sldId id="307" r:id="rId29"/>
    <p:sldId id="323" r:id="rId30"/>
    <p:sldId id="271" r:id="rId31"/>
    <p:sldId id="308" r:id="rId32"/>
    <p:sldId id="272" r:id="rId33"/>
    <p:sldId id="312" r:id="rId34"/>
    <p:sldId id="273" r:id="rId35"/>
    <p:sldId id="309" r:id="rId36"/>
    <p:sldId id="311" r:id="rId37"/>
    <p:sldId id="275" r:id="rId38"/>
    <p:sldId id="276" r:id="rId39"/>
    <p:sldId id="313" r:id="rId40"/>
    <p:sldId id="314" r:id="rId41"/>
    <p:sldId id="277" r:id="rId42"/>
    <p:sldId id="278" r:id="rId43"/>
    <p:sldId id="315" r:id="rId44"/>
    <p:sldId id="279" r:id="rId45"/>
    <p:sldId id="280" r:id="rId46"/>
    <p:sldId id="316" r:id="rId47"/>
    <p:sldId id="317" r:id="rId48"/>
    <p:sldId id="319" r:id="rId49"/>
    <p:sldId id="320" r:id="rId50"/>
    <p:sldId id="281" r:id="rId51"/>
    <p:sldId id="321" r:id="rId52"/>
    <p:sldId id="324" r:id="rId53"/>
    <p:sldId id="322" r:id="rId54"/>
    <p:sldId id="325" r:id="rId55"/>
    <p:sldId id="28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>
        <p:scale>
          <a:sx n="60" d="100"/>
          <a:sy n="60" d="100"/>
        </p:scale>
        <p:origin x="10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762BA-D280-47E0-9A88-44F97AC48B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6129DC5-A1F1-433E-994F-981A45AD7170}">
      <dgm:prSet phldrT="[Texto]" custT="1"/>
      <dgm:spPr/>
      <dgm:t>
        <a:bodyPr/>
        <a:lstStyle/>
        <a:p>
          <a:r>
            <a:rPr lang="es-ES" sz="1600" b="1" dirty="0" smtClean="0"/>
            <a:t>DIARREA AGUDA INFECCIOSA</a:t>
          </a:r>
          <a:endParaRPr lang="es-ES" sz="1600" b="1" dirty="0"/>
        </a:p>
      </dgm:t>
    </dgm:pt>
    <dgm:pt modelId="{B281F2FB-F686-4ABF-94E9-49BB44539F60}" type="parTrans" cxnId="{E8425162-E432-46E6-A8B0-0D469571B2FF}">
      <dgm:prSet/>
      <dgm:spPr/>
      <dgm:t>
        <a:bodyPr/>
        <a:lstStyle/>
        <a:p>
          <a:endParaRPr lang="es-ES"/>
        </a:p>
      </dgm:t>
    </dgm:pt>
    <dgm:pt modelId="{AF029DEE-75F1-4BD6-A3C4-B4D9FF07E760}" type="sibTrans" cxnId="{E8425162-E432-46E6-A8B0-0D469571B2FF}">
      <dgm:prSet/>
      <dgm:spPr/>
      <dgm:t>
        <a:bodyPr/>
        <a:lstStyle/>
        <a:p>
          <a:endParaRPr lang="es-ES"/>
        </a:p>
      </dgm:t>
    </dgm:pt>
    <dgm:pt modelId="{BE51AE63-143D-40CB-9E8E-33489DDF982D}">
      <dgm:prSet phldrT="[Texto]" custT="1"/>
      <dgm:spPr/>
      <dgm:t>
        <a:bodyPr/>
        <a:lstStyle/>
        <a:p>
          <a:r>
            <a:rPr lang="es-ES" sz="1200" dirty="0" smtClean="0"/>
            <a:t>Producción de </a:t>
          </a:r>
          <a:r>
            <a:rPr lang="es-ES" sz="1800" b="1" dirty="0" smtClean="0"/>
            <a:t>toxinas </a:t>
          </a:r>
          <a:endParaRPr lang="es-ES" sz="1800" b="1" dirty="0"/>
        </a:p>
      </dgm:t>
    </dgm:pt>
    <dgm:pt modelId="{3E6D06E6-B24D-4209-B5A2-E62BE0E8E6AD}" type="parTrans" cxnId="{BF164993-4844-4F4C-B13C-70A62B80596C}">
      <dgm:prSet/>
      <dgm:spPr/>
      <dgm:t>
        <a:bodyPr/>
        <a:lstStyle/>
        <a:p>
          <a:endParaRPr lang="es-ES"/>
        </a:p>
      </dgm:t>
    </dgm:pt>
    <dgm:pt modelId="{3790700F-F4B9-4880-96DA-A97B943CDBAB}" type="sibTrans" cxnId="{BF164993-4844-4F4C-B13C-70A62B80596C}">
      <dgm:prSet/>
      <dgm:spPr/>
      <dgm:t>
        <a:bodyPr/>
        <a:lstStyle/>
        <a:p>
          <a:endParaRPr lang="es-ES"/>
        </a:p>
      </dgm:t>
    </dgm:pt>
    <dgm:pt modelId="{519FFB35-A371-49DF-8020-99FB1C388351}">
      <dgm:prSet phldrT="[Texto]" custT="1"/>
      <dgm:spPr/>
      <dgm:t>
        <a:bodyPr/>
        <a:lstStyle/>
        <a:p>
          <a:r>
            <a:rPr lang="es-ES" sz="1600" dirty="0" err="1" smtClean="0"/>
            <a:t>Enterotoxinas</a:t>
          </a:r>
          <a:endParaRPr lang="es-ES" sz="1600" dirty="0"/>
        </a:p>
      </dgm:t>
    </dgm:pt>
    <dgm:pt modelId="{081C23A5-4C56-48B7-90E7-0067FE48EAA8}" type="parTrans" cxnId="{3F5BAE11-7501-4A0E-B81E-43D92BAA72F1}">
      <dgm:prSet/>
      <dgm:spPr/>
      <dgm:t>
        <a:bodyPr/>
        <a:lstStyle/>
        <a:p>
          <a:endParaRPr lang="es-ES"/>
        </a:p>
      </dgm:t>
    </dgm:pt>
    <dgm:pt modelId="{E142BE35-A60D-4F57-A539-91271173F200}" type="sibTrans" cxnId="{3F5BAE11-7501-4A0E-B81E-43D92BAA72F1}">
      <dgm:prSet/>
      <dgm:spPr/>
      <dgm:t>
        <a:bodyPr/>
        <a:lstStyle/>
        <a:p>
          <a:endParaRPr lang="es-ES"/>
        </a:p>
      </dgm:t>
    </dgm:pt>
    <dgm:pt modelId="{02CD8A1D-0D00-488D-BA07-EEC354367CFC}">
      <dgm:prSet phldrT="[Texto]" custT="1"/>
      <dgm:spPr/>
      <dgm:t>
        <a:bodyPr/>
        <a:lstStyle/>
        <a:p>
          <a:r>
            <a:rPr lang="es-ES" sz="1600" dirty="0" err="1" smtClean="0"/>
            <a:t>Citotoxinas</a:t>
          </a:r>
          <a:endParaRPr lang="es-ES" sz="1600" dirty="0"/>
        </a:p>
      </dgm:t>
    </dgm:pt>
    <dgm:pt modelId="{B7A6797A-93D8-4FFC-92D7-A3C50222AB8D}" type="parTrans" cxnId="{942789E5-9B87-403D-ABC4-8CF892891004}">
      <dgm:prSet/>
      <dgm:spPr/>
      <dgm:t>
        <a:bodyPr/>
        <a:lstStyle/>
        <a:p>
          <a:endParaRPr lang="es-ES"/>
        </a:p>
      </dgm:t>
    </dgm:pt>
    <dgm:pt modelId="{815EBE59-C5BF-4296-B724-D01A250DABA4}" type="sibTrans" cxnId="{942789E5-9B87-403D-ABC4-8CF892891004}">
      <dgm:prSet/>
      <dgm:spPr/>
      <dgm:t>
        <a:bodyPr/>
        <a:lstStyle/>
        <a:p>
          <a:endParaRPr lang="es-ES"/>
        </a:p>
      </dgm:t>
    </dgm:pt>
    <dgm:pt modelId="{58951E8B-C0CF-4467-AC72-567C2020C696}">
      <dgm:prSet phldrT="[Texto]" custT="1"/>
      <dgm:spPr/>
      <dgm:t>
        <a:bodyPr/>
        <a:lstStyle/>
        <a:p>
          <a:r>
            <a:rPr lang="es-ES" sz="1800" b="1" dirty="0" smtClean="0"/>
            <a:t>Invasión mucosa</a:t>
          </a:r>
        </a:p>
        <a:p>
          <a:r>
            <a:rPr lang="es-ES" sz="1800" dirty="0" smtClean="0"/>
            <a:t> </a:t>
          </a:r>
          <a:r>
            <a:rPr lang="es-ES" sz="1200" dirty="0" smtClean="0"/>
            <a:t>(sin producción de toxinas)</a:t>
          </a:r>
          <a:endParaRPr lang="es-ES" sz="1200" dirty="0"/>
        </a:p>
      </dgm:t>
    </dgm:pt>
    <dgm:pt modelId="{ABB60CAA-A73A-4B75-BB0C-556BCCE0ACD8}" type="parTrans" cxnId="{59B1DDBD-3DA6-4AE1-82AB-328A9A5CFAF0}">
      <dgm:prSet/>
      <dgm:spPr/>
      <dgm:t>
        <a:bodyPr/>
        <a:lstStyle/>
        <a:p>
          <a:endParaRPr lang="es-ES"/>
        </a:p>
      </dgm:t>
    </dgm:pt>
    <dgm:pt modelId="{3EBFAA4E-E95C-4D29-B7B3-35562837BAD7}" type="sibTrans" cxnId="{59B1DDBD-3DA6-4AE1-82AB-328A9A5CFAF0}">
      <dgm:prSet/>
      <dgm:spPr/>
      <dgm:t>
        <a:bodyPr/>
        <a:lstStyle/>
        <a:p>
          <a:endParaRPr lang="es-ES"/>
        </a:p>
      </dgm:t>
    </dgm:pt>
    <dgm:pt modelId="{50205F2F-93FF-47E0-820A-4C6FD8D5D143}">
      <dgm:prSet phldrT="[Texto]" custT="1"/>
      <dgm:spPr/>
      <dgm:t>
        <a:bodyPr/>
        <a:lstStyle/>
        <a:p>
          <a:r>
            <a:rPr lang="es-ES" sz="1600" dirty="0" err="1" smtClean="0"/>
            <a:t>Neurotoxinas</a:t>
          </a:r>
          <a:endParaRPr lang="es-ES" sz="1600" dirty="0"/>
        </a:p>
      </dgm:t>
    </dgm:pt>
    <dgm:pt modelId="{48062485-E285-40DA-9614-A5B150600DE9}" type="parTrans" cxnId="{7546514A-1B28-4381-B96A-90D686463626}">
      <dgm:prSet/>
      <dgm:spPr/>
      <dgm:t>
        <a:bodyPr/>
        <a:lstStyle/>
        <a:p>
          <a:endParaRPr lang="es-ES"/>
        </a:p>
      </dgm:t>
    </dgm:pt>
    <dgm:pt modelId="{8686A552-0173-48C4-8A41-CB7A06DF55D4}" type="sibTrans" cxnId="{7546514A-1B28-4381-B96A-90D686463626}">
      <dgm:prSet/>
      <dgm:spPr/>
      <dgm:t>
        <a:bodyPr/>
        <a:lstStyle/>
        <a:p>
          <a:endParaRPr lang="es-ES"/>
        </a:p>
      </dgm:t>
    </dgm:pt>
    <dgm:pt modelId="{88E64D05-92C1-4187-BA8B-9842D1283974}">
      <dgm:prSet phldrT="[Texto]" custT="1"/>
      <dgm:spPr/>
      <dgm:t>
        <a:bodyPr/>
        <a:lstStyle/>
        <a:p>
          <a:r>
            <a:rPr lang="es-ES" sz="1400" dirty="0" smtClean="0"/>
            <a:t>Diarrea</a:t>
          </a:r>
          <a:r>
            <a:rPr lang="es-ES" sz="1400" b="1" dirty="0" smtClean="0">
              <a:solidFill>
                <a:schemeClr val="accent1"/>
              </a:solidFill>
            </a:rPr>
            <a:t> NO </a:t>
          </a:r>
          <a:r>
            <a:rPr lang="es-ES" sz="1400" dirty="0" smtClean="0"/>
            <a:t>inflamatoria</a:t>
          </a:r>
          <a:endParaRPr lang="es-ES" sz="1400" dirty="0"/>
        </a:p>
      </dgm:t>
    </dgm:pt>
    <dgm:pt modelId="{1641D7A3-8856-45EC-AD26-AEEAF29F3785}" type="parTrans" cxnId="{B532A3DE-ADE7-486E-BBAA-4C6ADA043CBB}">
      <dgm:prSet/>
      <dgm:spPr/>
      <dgm:t>
        <a:bodyPr/>
        <a:lstStyle/>
        <a:p>
          <a:endParaRPr lang="es-ES"/>
        </a:p>
      </dgm:t>
    </dgm:pt>
    <dgm:pt modelId="{D0B5A5A1-F4E4-4543-B6C4-0FC8FD1CAF72}" type="sibTrans" cxnId="{B532A3DE-ADE7-486E-BBAA-4C6ADA043CBB}">
      <dgm:prSet/>
      <dgm:spPr/>
      <dgm:t>
        <a:bodyPr/>
        <a:lstStyle/>
        <a:p>
          <a:endParaRPr lang="es-ES"/>
        </a:p>
      </dgm:t>
    </dgm:pt>
    <dgm:pt modelId="{3D307309-F134-426F-8E78-22DFC1FE2637}">
      <dgm:prSet phldrT="[Texto]"/>
      <dgm:spPr/>
      <dgm:t>
        <a:bodyPr/>
        <a:lstStyle/>
        <a:p>
          <a:r>
            <a:rPr lang="es-ES" dirty="0" smtClean="0"/>
            <a:t>Interferencia con procesos de reabsorción y secreción de los </a:t>
          </a:r>
          <a:r>
            <a:rPr lang="es-ES" dirty="0" err="1" smtClean="0"/>
            <a:t>enterocitos</a:t>
          </a:r>
          <a:endParaRPr lang="es-ES" dirty="0"/>
        </a:p>
      </dgm:t>
    </dgm:pt>
    <dgm:pt modelId="{E17D2640-B578-471C-B575-8407288DF4EA}" type="parTrans" cxnId="{28BE9BDE-18D7-4BB0-BF04-37B217B92E82}">
      <dgm:prSet/>
      <dgm:spPr/>
      <dgm:t>
        <a:bodyPr/>
        <a:lstStyle/>
        <a:p>
          <a:endParaRPr lang="es-ES"/>
        </a:p>
      </dgm:t>
    </dgm:pt>
    <dgm:pt modelId="{87DAC691-904F-4D69-946F-112F5F6FDAB7}" type="sibTrans" cxnId="{28BE9BDE-18D7-4BB0-BF04-37B217B92E82}">
      <dgm:prSet/>
      <dgm:spPr/>
      <dgm:t>
        <a:bodyPr/>
        <a:lstStyle/>
        <a:p>
          <a:endParaRPr lang="es-ES"/>
        </a:p>
      </dgm:t>
    </dgm:pt>
    <dgm:pt modelId="{061229B3-4787-47BC-9EE4-AE1EA9777932}">
      <dgm:prSet phldrT="[Texto]" custT="1"/>
      <dgm:spPr/>
      <dgm:t>
        <a:bodyPr/>
        <a:lstStyle/>
        <a:p>
          <a:r>
            <a:rPr lang="es-ES" sz="1400" dirty="0" smtClean="0"/>
            <a:t>Centro del vómito</a:t>
          </a:r>
          <a:endParaRPr lang="es-ES" sz="1400" dirty="0"/>
        </a:p>
      </dgm:t>
    </dgm:pt>
    <dgm:pt modelId="{8C293587-8ADF-44B3-B3E1-08AD4CED0E12}" type="parTrans" cxnId="{7D28AE3D-8509-4F52-94D8-3BE428F2F433}">
      <dgm:prSet/>
      <dgm:spPr/>
      <dgm:t>
        <a:bodyPr/>
        <a:lstStyle/>
        <a:p>
          <a:endParaRPr lang="es-ES"/>
        </a:p>
      </dgm:t>
    </dgm:pt>
    <dgm:pt modelId="{7C984D0C-B8A7-4491-A94F-042683245ABE}" type="sibTrans" cxnId="{7D28AE3D-8509-4F52-94D8-3BE428F2F433}">
      <dgm:prSet/>
      <dgm:spPr/>
      <dgm:t>
        <a:bodyPr/>
        <a:lstStyle/>
        <a:p>
          <a:endParaRPr lang="es-ES"/>
        </a:p>
      </dgm:t>
    </dgm:pt>
    <dgm:pt modelId="{E16AE991-E658-4001-B787-122DFA1BCC24}">
      <dgm:prSet phldrT="[Texto]" custT="1"/>
      <dgm:spPr/>
      <dgm:t>
        <a:bodyPr/>
        <a:lstStyle/>
        <a:p>
          <a:r>
            <a:rPr lang="es-ES" sz="1600" dirty="0" smtClean="0"/>
            <a:t>Fiebre intestinal</a:t>
          </a:r>
          <a:endParaRPr lang="es-ES" sz="1600" dirty="0"/>
        </a:p>
      </dgm:t>
    </dgm:pt>
    <dgm:pt modelId="{93371A4E-DDD4-497B-A94D-B0736FB8D0F9}" type="sibTrans" cxnId="{21FBE4CA-9185-4802-A9FB-E7F92A9E3345}">
      <dgm:prSet/>
      <dgm:spPr/>
      <dgm:t>
        <a:bodyPr/>
        <a:lstStyle/>
        <a:p>
          <a:endParaRPr lang="es-ES"/>
        </a:p>
      </dgm:t>
    </dgm:pt>
    <dgm:pt modelId="{408EEF6A-4C1C-4A95-BCD7-694C80DD968A}" type="parTrans" cxnId="{21FBE4CA-9185-4802-A9FB-E7F92A9E3345}">
      <dgm:prSet/>
      <dgm:spPr/>
      <dgm:t>
        <a:bodyPr/>
        <a:lstStyle/>
        <a:p>
          <a:endParaRPr lang="es-ES"/>
        </a:p>
      </dgm:t>
    </dgm:pt>
    <dgm:pt modelId="{A8CA0F6A-A561-4F93-B3AB-0AC5DBD16064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FF0000"/>
              </a:solidFill>
            </a:rPr>
            <a:t>Disentería</a:t>
          </a:r>
          <a:endParaRPr lang="es-ES" sz="1400" b="1" dirty="0">
            <a:solidFill>
              <a:srgbClr val="FF0000"/>
            </a:solidFill>
          </a:endParaRPr>
        </a:p>
      </dgm:t>
    </dgm:pt>
    <dgm:pt modelId="{3003E957-40E5-4F8B-9E89-DCF7D36CA56F}" type="parTrans" cxnId="{85D4D09C-9155-4E88-9459-0A4891A43523}">
      <dgm:prSet/>
      <dgm:spPr/>
      <dgm:t>
        <a:bodyPr/>
        <a:lstStyle/>
        <a:p>
          <a:endParaRPr lang="es-ES"/>
        </a:p>
      </dgm:t>
    </dgm:pt>
    <dgm:pt modelId="{FFB6F285-C813-4716-9E07-72A9A7B2CDE9}" type="sibTrans" cxnId="{85D4D09C-9155-4E88-9459-0A4891A43523}">
      <dgm:prSet/>
      <dgm:spPr/>
      <dgm:t>
        <a:bodyPr/>
        <a:lstStyle/>
        <a:p>
          <a:endParaRPr lang="es-ES"/>
        </a:p>
      </dgm:t>
    </dgm:pt>
    <dgm:pt modelId="{E46E3C29-3185-4DE6-A0B6-301B4E9FED23}">
      <dgm:prSet phldrT="[Texto]" custT="1"/>
      <dgm:spPr/>
      <dgm:t>
        <a:bodyPr/>
        <a:lstStyle/>
        <a:p>
          <a:r>
            <a:rPr lang="es-ES" sz="1400" dirty="0" smtClean="0"/>
            <a:t>Destrucción de </a:t>
          </a:r>
          <a:r>
            <a:rPr lang="es-ES" sz="1400" dirty="0" err="1" smtClean="0"/>
            <a:t>céls</a:t>
          </a:r>
          <a:r>
            <a:rPr lang="es-ES" sz="1400" dirty="0" smtClean="0"/>
            <a:t> epiteliales</a:t>
          </a:r>
          <a:endParaRPr lang="es-ES" sz="1400" dirty="0"/>
        </a:p>
      </dgm:t>
    </dgm:pt>
    <dgm:pt modelId="{272E94F3-7C4F-49D8-8620-7654C029B1CB}" type="parTrans" cxnId="{3962D249-AA8B-4B09-96C6-FFC92D370C67}">
      <dgm:prSet/>
      <dgm:spPr/>
      <dgm:t>
        <a:bodyPr/>
        <a:lstStyle/>
        <a:p>
          <a:endParaRPr lang="es-ES"/>
        </a:p>
      </dgm:t>
    </dgm:pt>
    <dgm:pt modelId="{19E4CD2F-8B53-4725-8C00-E6E71B939F57}" type="sibTrans" cxnId="{3962D249-AA8B-4B09-96C6-FFC92D370C67}">
      <dgm:prSet/>
      <dgm:spPr/>
      <dgm:t>
        <a:bodyPr/>
        <a:lstStyle/>
        <a:p>
          <a:endParaRPr lang="es-ES"/>
        </a:p>
      </dgm:t>
    </dgm:pt>
    <dgm:pt modelId="{9B61C51A-FDCF-4C64-97EC-272CAF818869}" type="pres">
      <dgm:prSet presAssocID="{36B762BA-D280-47E0-9A88-44F97AC48B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E8EE92-E863-4421-8BF2-4E175B42BD7C}" type="pres">
      <dgm:prSet presAssocID="{66129DC5-A1F1-433E-994F-981A45AD7170}" presName="root1" presStyleCnt="0"/>
      <dgm:spPr/>
    </dgm:pt>
    <dgm:pt modelId="{16193829-2FCD-48BB-874E-0EDA4F873732}" type="pres">
      <dgm:prSet presAssocID="{66129DC5-A1F1-433E-994F-981A45AD71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B79884-A04E-40A2-B4A4-694E8D8F0AA2}" type="pres">
      <dgm:prSet presAssocID="{66129DC5-A1F1-433E-994F-981A45AD7170}" presName="level2hierChild" presStyleCnt="0"/>
      <dgm:spPr/>
    </dgm:pt>
    <dgm:pt modelId="{18EF7E62-F4D8-4007-AFE3-DCDBD295CB4B}" type="pres">
      <dgm:prSet presAssocID="{3E6D06E6-B24D-4209-B5A2-E62BE0E8E6A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33C2F462-CEB9-48EF-A384-07106E577781}" type="pres">
      <dgm:prSet presAssocID="{3E6D06E6-B24D-4209-B5A2-E62BE0E8E6A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529056F-7D35-42BF-B20B-6BCF279D30BA}" type="pres">
      <dgm:prSet presAssocID="{BE51AE63-143D-40CB-9E8E-33489DDF982D}" presName="root2" presStyleCnt="0"/>
      <dgm:spPr/>
    </dgm:pt>
    <dgm:pt modelId="{18337600-50AB-4789-A111-3B8FAC48EE22}" type="pres">
      <dgm:prSet presAssocID="{BE51AE63-143D-40CB-9E8E-33489DDF982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2E9D9B-BFC4-41D4-B356-90E634E81AF3}" type="pres">
      <dgm:prSet presAssocID="{BE51AE63-143D-40CB-9E8E-33489DDF982D}" presName="level3hierChild" presStyleCnt="0"/>
      <dgm:spPr/>
    </dgm:pt>
    <dgm:pt modelId="{292F938C-7625-4659-AEF7-E00641313846}" type="pres">
      <dgm:prSet presAssocID="{081C23A5-4C56-48B7-90E7-0067FE48EAA8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4DDCE5F0-D952-4DEA-B3BC-A08B22828E82}" type="pres">
      <dgm:prSet presAssocID="{081C23A5-4C56-48B7-90E7-0067FE48EAA8}" presName="connTx" presStyleLbl="parChTrans1D3" presStyleIdx="0" presStyleCnt="4"/>
      <dgm:spPr/>
      <dgm:t>
        <a:bodyPr/>
        <a:lstStyle/>
        <a:p>
          <a:endParaRPr lang="es-ES"/>
        </a:p>
      </dgm:t>
    </dgm:pt>
    <dgm:pt modelId="{7064F5C7-282F-4F3D-93C1-091E00B73D1C}" type="pres">
      <dgm:prSet presAssocID="{519FFB35-A371-49DF-8020-99FB1C388351}" presName="root2" presStyleCnt="0"/>
      <dgm:spPr/>
    </dgm:pt>
    <dgm:pt modelId="{0C5029E0-78BB-4C8F-BA70-4C90B7D75059}" type="pres">
      <dgm:prSet presAssocID="{519FFB35-A371-49DF-8020-99FB1C38835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901135-54BA-40D7-9119-3C423DF01FD7}" type="pres">
      <dgm:prSet presAssocID="{519FFB35-A371-49DF-8020-99FB1C388351}" presName="level3hierChild" presStyleCnt="0"/>
      <dgm:spPr/>
    </dgm:pt>
    <dgm:pt modelId="{657A99D5-C7A2-4929-9010-A9B829F29572}" type="pres">
      <dgm:prSet presAssocID="{1641D7A3-8856-45EC-AD26-AEEAF29F3785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122420FB-CC45-4874-827F-FADEE8871ABC}" type="pres">
      <dgm:prSet presAssocID="{1641D7A3-8856-45EC-AD26-AEEAF29F3785}" presName="connTx" presStyleLbl="parChTrans1D4" presStyleIdx="0" presStyleCnt="5"/>
      <dgm:spPr/>
      <dgm:t>
        <a:bodyPr/>
        <a:lstStyle/>
        <a:p>
          <a:endParaRPr lang="es-ES"/>
        </a:p>
      </dgm:t>
    </dgm:pt>
    <dgm:pt modelId="{CA367434-A102-4D93-8DB6-2470254C2EAA}" type="pres">
      <dgm:prSet presAssocID="{88E64D05-92C1-4187-BA8B-9842D1283974}" presName="root2" presStyleCnt="0"/>
      <dgm:spPr/>
    </dgm:pt>
    <dgm:pt modelId="{CE465DED-4609-4CF2-B6E1-9F27AFD2FB13}" type="pres">
      <dgm:prSet presAssocID="{88E64D05-92C1-4187-BA8B-9842D1283974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85C93-408E-4346-BB99-95C55F70F672}" type="pres">
      <dgm:prSet presAssocID="{88E64D05-92C1-4187-BA8B-9842D1283974}" presName="level3hierChild" presStyleCnt="0"/>
      <dgm:spPr/>
    </dgm:pt>
    <dgm:pt modelId="{64082F1F-5C84-4E60-8745-DEAAFF19AB03}" type="pres">
      <dgm:prSet presAssocID="{E17D2640-B578-471C-B575-8407288DF4EA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A449FDEF-C083-434D-8210-DDED1CF3544F}" type="pres">
      <dgm:prSet presAssocID="{E17D2640-B578-471C-B575-8407288DF4EA}" presName="connTx" presStyleLbl="parChTrans1D4" presStyleIdx="1" presStyleCnt="5"/>
      <dgm:spPr/>
      <dgm:t>
        <a:bodyPr/>
        <a:lstStyle/>
        <a:p>
          <a:endParaRPr lang="es-ES"/>
        </a:p>
      </dgm:t>
    </dgm:pt>
    <dgm:pt modelId="{85389331-7FF6-4756-B355-9D88F6CFD7CA}" type="pres">
      <dgm:prSet presAssocID="{3D307309-F134-426F-8E78-22DFC1FE2637}" presName="root2" presStyleCnt="0"/>
      <dgm:spPr/>
    </dgm:pt>
    <dgm:pt modelId="{DC2AC243-E763-4618-935D-9F60F65B2BF8}" type="pres">
      <dgm:prSet presAssocID="{3D307309-F134-426F-8E78-22DFC1FE2637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8514-8284-4D76-983B-4E23AF393531}" type="pres">
      <dgm:prSet presAssocID="{3D307309-F134-426F-8E78-22DFC1FE2637}" presName="level3hierChild" presStyleCnt="0"/>
      <dgm:spPr/>
    </dgm:pt>
    <dgm:pt modelId="{B1C3B2C2-C420-43FE-ABCF-4B975635EF2B}" type="pres">
      <dgm:prSet presAssocID="{48062485-E285-40DA-9614-A5B150600DE9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DB0AD6CF-BD4A-426C-8763-67824DA3720E}" type="pres">
      <dgm:prSet presAssocID="{48062485-E285-40DA-9614-A5B150600DE9}" presName="connTx" presStyleLbl="parChTrans1D3" presStyleIdx="1" presStyleCnt="4"/>
      <dgm:spPr/>
      <dgm:t>
        <a:bodyPr/>
        <a:lstStyle/>
        <a:p>
          <a:endParaRPr lang="es-ES"/>
        </a:p>
      </dgm:t>
    </dgm:pt>
    <dgm:pt modelId="{2948A23C-75F8-47F6-B102-1AB591F8AB9A}" type="pres">
      <dgm:prSet presAssocID="{50205F2F-93FF-47E0-820A-4C6FD8D5D143}" presName="root2" presStyleCnt="0"/>
      <dgm:spPr/>
    </dgm:pt>
    <dgm:pt modelId="{DFD50B75-85FA-4775-832A-DC8C8521A542}" type="pres">
      <dgm:prSet presAssocID="{50205F2F-93FF-47E0-820A-4C6FD8D5D14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5002F7-2C8E-4666-9793-3B2CC47BE2CC}" type="pres">
      <dgm:prSet presAssocID="{50205F2F-93FF-47E0-820A-4C6FD8D5D143}" presName="level3hierChild" presStyleCnt="0"/>
      <dgm:spPr/>
    </dgm:pt>
    <dgm:pt modelId="{848BC195-27EE-477C-A44D-CB4BB3C3DBBB}" type="pres">
      <dgm:prSet presAssocID="{8C293587-8ADF-44B3-B3E1-08AD4CED0E12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869A1B7C-10C5-4529-9F8D-DAACD2E3D291}" type="pres">
      <dgm:prSet presAssocID="{8C293587-8ADF-44B3-B3E1-08AD4CED0E12}" presName="connTx" presStyleLbl="parChTrans1D4" presStyleIdx="2" presStyleCnt="5"/>
      <dgm:spPr/>
      <dgm:t>
        <a:bodyPr/>
        <a:lstStyle/>
        <a:p>
          <a:endParaRPr lang="es-ES"/>
        </a:p>
      </dgm:t>
    </dgm:pt>
    <dgm:pt modelId="{31757C2C-32F6-487D-B130-3BF74FE78CE2}" type="pres">
      <dgm:prSet presAssocID="{061229B3-4787-47BC-9EE4-AE1EA9777932}" presName="root2" presStyleCnt="0"/>
      <dgm:spPr/>
    </dgm:pt>
    <dgm:pt modelId="{D974A118-9E63-4343-8E03-A86B784BD438}" type="pres">
      <dgm:prSet presAssocID="{061229B3-4787-47BC-9EE4-AE1EA9777932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B8009-5570-4628-8755-394AF177ADA5}" type="pres">
      <dgm:prSet presAssocID="{061229B3-4787-47BC-9EE4-AE1EA9777932}" presName="level3hierChild" presStyleCnt="0"/>
      <dgm:spPr/>
    </dgm:pt>
    <dgm:pt modelId="{AE304580-A1B1-4B91-A3E5-4C36BFC18232}" type="pres">
      <dgm:prSet presAssocID="{B7A6797A-93D8-4FFC-92D7-A3C50222AB8D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2DCD5037-B875-45E2-B6E7-6D14A9659E58}" type="pres">
      <dgm:prSet presAssocID="{B7A6797A-93D8-4FFC-92D7-A3C50222AB8D}" presName="connTx" presStyleLbl="parChTrans1D3" presStyleIdx="2" presStyleCnt="4"/>
      <dgm:spPr/>
      <dgm:t>
        <a:bodyPr/>
        <a:lstStyle/>
        <a:p>
          <a:endParaRPr lang="es-ES"/>
        </a:p>
      </dgm:t>
    </dgm:pt>
    <dgm:pt modelId="{E4F5FA41-CC12-4185-B35A-1B344321A032}" type="pres">
      <dgm:prSet presAssocID="{02CD8A1D-0D00-488D-BA07-EEC354367CFC}" presName="root2" presStyleCnt="0"/>
      <dgm:spPr/>
    </dgm:pt>
    <dgm:pt modelId="{62B55607-B72B-47D5-84BB-2654EF75934F}" type="pres">
      <dgm:prSet presAssocID="{02CD8A1D-0D00-488D-BA07-EEC354367CF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AF464D-3ABA-41D7-BE14-9A82D6A3AAC0}" type="pres">
      <dgm:prSet presAssocID="{02CD8A1D-0D00-488D-BA07-EEC354367CFC}" presName="level3hierChild" presStyleCnt="0"/>
      <dgm:spPr/>
    </dgm:pt>
    <dgm:pt modelId="{4B6AF6DC-27ED-490C-B4B0-7644BEFC3388}" type="pres">
      <dgm:prSet presAssocID="{3003E957-40E5-4F8B-9E89-DCF7D36CA56F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C03A74B3-171F-4DB5-94D9-8188C69651A3}" type="pres">
      <dgm:prSet presAssocID="{3003E957-40E5-4F8B-9E89-DCF7D36CA56F}" presName="connTx" presStyleLbl="parChTrans1D4" presStyleIdx="3" presStyleCnt="5"/>
      <dgm:spPr/>
      <dgm:t>
        <a:bodyPr/>
        <a:lstStyle/>
        <a:p>
          <a:endParaRPr lang="es-ES"/>
        </a:p>
      </dgm:t>
    </dgm:pt>
    <dgm:pt modelId="{C25C70DC-C8CA-4150-90B1-EEE133CED201}" type="pres">
      <dgm:prSet presAssocID="{A8CA0F6A-A561-4F93-B3AB-0AC5DBD16064}" presName="root2" presStyleCnt="0"/>
      <dgm:spPr/>
    </dgm:pt>
    <dgm:pt modelId="{A6DB9F4C-B573-4430-BB5B-D851FD895130}" type="pres">
      <dgm:prSet presAssocID="{A8CA0F6A-A561-4F93-B3AB-0AC5DBD16064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587A59-8692-4C12-87F9-5457568892B3}" type="pres">
      <dgm:prSet presAssocID="{A8CA0F6A-A561-4F93-B3AB-0AC5DBD16064}" presName="level3hierChild" presStyleCnt="0"/>
      <dgm:spPr/>
    </dgm:pt>
    <dgm:pt modelId="{F47F1D40-952C-4B4C-B3B6-DF51701159A7}" type="pres">
      <dgm:prSet presAssocID="{272E94F3-7C4F-49D8-8620-7654C029B1CB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A90C123F-49AD-4818-8C81-E4A74FFCB208}" type="pres">
      <dgm:prSet presAssocID="{272E94F3-7C4F-49D8-8620-7654C029B1CB}" presName="connTx" presStyleLbl="parChTrans1D4" presStyleIdx="4" presStyleCnt="5"/>
      <dgm:spPr/>
      <dgm:t>
        <a:bodyPr/>
        <a:lstStyle/>
        <a:p>
          <a:endParaRPr lang="es-ES"/>
        </a:p>
      </dgm:t>
    </dgm:pt>
    <dgm:pt modelId="{FA84AFB1-F8FE-4839-878D-56C21917138D}" type="pres">
      <dgm:prSet presAssocID="{E46E3C29-3185-4DE6-A0B6-301B4E9FED23}" presName="root2" presStyleCnt="0"/>
      <dgm:spPr/>
    </dgm:pt>
    <dgm:pt modelId="{E5E09BB0-A686-4812-A322-6A80B0FF78F8}" type="pres">
      <dgm:prSet presAssocID="{E46E3C29-3185-4DE6-A0B6-301B4E9FED23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3A0DE-CDD7-4232-A969-72A648A008EC}" type="pres">
      <dgm:prSet presAssocID="{E46E3C29-3185-4DE6-A0B6-301B4E9FED23}" presName="level3hierChild" presStyleCnt="0"/>
      <dgm:spPr/>
    </dgm:pt>
    <dgm:pt modelId="{56717B56-832F-4CD6-B67D-AE1120A00516}" type="pres">
      <dgm:prSet presAssocID="{ABB60CAA-A73A-4B75-BB0C-556BCCE0ACD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A26B2842-D0A8-4510-BB81-1ABD3728E8C8}" type="pres">
      <dgm:prSet presAssocID="{ABB60CAA-A73A-4B75-BB0C-556BCCE0ACD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A2F38985-9C9B-46BD-9138-8F64E64B6DFF}" type="pres">
      <dgm:prSet presAssocID="{58951E8B-C0CF-4467-AC72-567C2020C696}" presName="root2" presStyleCnt="0"/>
      <dgm:spPr/>
    </dgm:pt>
    <dgm:pt modelId="{43B090FB-1E4F-4E6B-BE44-707662BB636C}" type="pres">
      <dgm:prSet presAssocID="{58951E8B-C0CF-4467-AC72-567C2020C696}" presName="LevelTwoTextNode" presStyleLbl="node2" presStyleIdx="1" presStyleCnt="2" custScaleY="134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C48692-F386-48D7-8548-9B7B8C48A339}" type="pres">
      <dgm:prSet presAssocID="{58951E8B-C0CF-4467-AC72-567C2020C696}" presName="level3hierChild" presStyleCnt="0"/>
      <dgm:spPr/>
    </dgm:pt>
    <dgm:pt modelId="{1EB4A197-DD9E-4017-942D-2F6A6D2CFBDF}" type="pres">
      <dgm:prSet presAssocID="{408EEF6A-4C1C-4A95-BCD7-694C80DD968A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4695CA9B-AF33-4C22-A708-9333A78A6AF4}" type="pres">
      <dgm:prSet presAssocID="{408EEF6A-4C1C-4A95-BCD7-694C80DD968A}" presName="connTx" presStyleLbl="parChTrans1D3" presStyleIdx="3" presStyleCnt="4"/>
      <dgm:spPr/>
      <dgm:t>
        <a:bodyPr/>
        <a:lstStyle/>
        <a:p>
          <a:endParaRPr lang="es-ES"/>
        </a:p>
      </dgm:t>
    </dgm:pt>
    <dgm:pt modelId="{26CD0F4A-22E0-49BE-8137-3F56488AB308}" type="pres">
      <dgm:prSet presAssocID="{E16AE991-E658-4001-B787-122DFA1BCC24}" presName="root2" presStyleCnt="0"/>
      <dgm:spPr/>
    </dgm:pt>
    <dgm:pt modelId="{1F0ECD8C-E4A9-4945-BF68-4BAB7124079D}" type="pres">
      <dgm:prSet presAssocID="{E16AE991-E658-4001-B787-122DFA1BCC2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5EDCB8-2073-42D6-808F-47ACC311A5FC}" type="pres">
      <dgm:prSet presAssocID="{E16AE991-E658-4001-B787-122DFA1BCC24}" presName="level3hierChild" presStyleCnt="0"/>
      <dgm:spPr/>
    </dgm:pt>
  </dgm:ptLst>
  <dgm:cxnLst>
    <dgm:cxn modelId="{AEB816C2-CA8F-4476-BCB7-D13C79FBBA75}" type="presOf" srcId="{ABB60CAA-A73A-4B75-BB0C-556BCCE0ACD8}" destId="{56717B56-832F-4CD6-B67D-AE1120A00516}" srcOrd="0" destOrd="0" presId="urn:microsoft.com/office/officeart/2005/8/layout/hierarchy2"/>
    <dgm:cxn modelId="{700500B3-27C9-4237-9FEC-06BECF929E9A}" type="presOf" srcId="{3E6D06E6-B24D-4209-B5A2-E62BE0E8E6AD}" destId="{18EF7E62-F4D8-4007-AFE3-DCDBD295CB4B}" srcOrd="0" destOrd="0" presId="urn:microsoft.com/office/officeart/2005/8/layout/hierarchy2"/>
    <dgm:cxn modelId="{95384478-2A04-4C12-96E3-A9B15E45F5BA}" type="presOf" srcId="{58951E8B-C0CF-4467-AC72-567C2020C696}" destId="{43B090FB-1E4F-4E6B-BE44-707662BB636C}" srcOrd="0" destOrd="0" presId="urn:microsoft.com/office/officeart/2005/8/layout/hierarchy2"/>
    <dgm:cxn modelId="{59B1DDBD-3DA6-4AE1-82AB-328A9A5CFAF0}" srcId="{66129DC5-A1F1-433E-994F-981A45AD7170}" destId="{58951E8B-C0CF-4467-AC72-567C2020C696}" srcOrd="1" destOrd="0" parTransId="{ABB60CAA-A73A-4B75-BB0C-556BCCE0ACD8}" sibTransId="{3EBFAA4E-E95C-4D29-B7B3-35562837BAD7}"/>
    <dgm:cxn modelId="{99F735B0-F80E-4EC5-9075-0AB31F06F6F7}" type="presOf" srcId="{081C23A5-4C56-48B7-90E7-0067FE48EAA8}" destId="{4DDCE5F0-D952-4DEA-B3BC-A08B22828E82}" srcOrd="1" destOrd="0" presId="urn:microsoft.com/office/officeart/2005/8/layout/hierarchy2"/>
    <dgm:cxn modelId="{3962D249-AA8B-4B09-96C6-FFC92D370C67}" srcId="{02CD8A1D-0D00-488D-BA07-EEC354367CFC}" destId="{E46E3C29-3185-4DE6-A0B6-301B4E9FED23}" srcOrd="1" destOrd="0" parTransId="{272E94F3-7C4F-49D8-8620-7654C029B1CB}" sibTransId="{19E4CD2F-8B53-4725-8C00-E6E71B939F57}"/>
    <dgm:cxn modelId="{EC4A5283-171D-487A-8351-97D001AF63E4}" type="presOf" srcId="{272E94F3-7C4F-49D8-8620-7654C029B1CB}" destId="{F47F1D40-952C-4B4C-B3B6-DF51701159A7}" srcOrd="0" destOrd="0" presId="urn:microsoft.com/office/officeart/2005/8/layout/hierarchy2"/>
    <dgm:cxn modelId="{21FBE4CA-9185-4802-A9FB-E7F92A9E3345}" srcId="{58951E8B-C0CF-4467-AC72-567C2020C696}" destId="{E16AE991-E658-4001-B787-122DFA1BCC24}" srcOrd="0" destOrd="0" parTransId="{408EEF6A-4C1C-4A95-BCD7-694C80DD968A}" sibTransId="{93371A4E-DDD4-497B-A94D-B0736FB8D0F9}"/>
    <dgm:cxn modelId="{9288B249-8EFD-48A6-B284-2CE5218765FE}" type="presOf" srcId="{48062485-E285-40DA-9614-A5B150600DE9}" destId="{B1C3B2C2-C420-43FE-ABCF-4B975635EF2B}" srcOrd="0" destOrd="0" presId="urn:microsoft.com/office/officeart/2005/8/layout/hierarchy2"/>
    <dgm:cxn modelId="{942789E5-9B87-403D-ABC4-8CF892891004}" srcId="{BE51AE63-143D-40CB-9E8E-33489DDF982D}" destId="{02CD8A1D-0D00-488D-BA07-EEC354367CFC}" srcOrd="2" destOrd="0" parTransId="{B7A6797A-93D8-4FFC-92D7-A3C50222AB8D}" sibTransId="{815EBE59-C5BF-4296-B724-D01A250DABA4}"/>
    <dgm:cxn modelId="{7404486B-0C09-409B-8B5F-FED6CE6E5A1F}" type="presOf" srcId="{272E94F3-7C4F-49D8-8620-7654C029B1CB}" destId="{A90C123F-49AD-4818-8C81-E4A74FFCB208}" srcOrd="1" destOrd="0" presId="urn:microsoft.com/office/officeart/2005/8/layout/hierarchy2"/>
    <dgm:cxn modelId="{252DC0F3-0346-4892-AE14-772010848EAF}" type="presOf" srcId="{408EEF6A-4C1C-4A95-BCD7-694C80DD968A}" destId="{4695CA9B-AF33-4C22-A708-9333A78A6AF4}" srcOrd="1" destOrd="0" presId="urn:microsoft.com/office/officeart/2005/8/layout/hierarchy2"/>
    <dgm:cxn modelId="{B532A3DE-ADE7-486E-BBAA-4C6ADA043CBB}" srcId="{519FFB35-A371-49DF-8020-99FB1C388351}" destId="{88E64D05-92C1-4187-BA8B-9842D1283974}" srcOrd="0" destOrd="0" parTransId="{1641D7A3-8856-45EC-AD26-AEEAF29F3785}" sibTransId="{D0B5A5A1-F4E4-4543-B6C4-0FC8FD1CAF72}"/>
    <dgm:cxn modelId="{225EEC5F-0749-433C-B1C7-EEA76C8E86B0}" type="presOf" srcId="{B7A6797A-93D8-4FFC-92D7-A3C50222AB8D}" destId="{2DCD5037-B875-45E2-B6E7-6D14A9659E58}" srcOrd="1" destOrd="0" presId="urn:microsoft.com/office/officeart/2005/8/layout/hierarchy2"/>
    <dgm:cxn modelId="{4636A83D-BB6D-4BED-BADE-DC4953DCD658}" type="presOf" srcId="{3003E957-40E5-4F8B-9E89-DCF7D36CA56F}" destId="{C03A74B3-171F-4DB5-94D9-8188C69651A3}" srcOrd="1" destOrd="0" presId="urn:microsoft.com/office/officeart/2005/8/layout/hierarchy2"/>
    <dgm:cxn modelId="{FFEB16BD-7704-4420-A543-A010AECC911D}" type="presOf" srcId="{061229B3-4787-47BC-9EE4-AE1EA9777932}" destId="{D974A118-9E63-4343-8E03-A86B784BD438}" srcOrd="0" destOrd="0" presId="urn:microsoft.com/office/officeart/2005/8/layout/hierarchy2"/>
    <dgm:cxn modelId="{B47BA5F5-DAF8-46D4-819E-7B64E4BB21E3}" type="presOf" srcId="{3D307309-F134-426F-8E78-22DFC1FE2637}" destId="{DC2AC243-E763-4618-935D-9F60F65B2BF8}" srcOrd="0" destOrd="0" presId="urn:microsoft.com/office/officeart/2005/8/layout/hierarchy2"/>
    <dgm:cxn modelId="{7B3C3724-2C1A-4E50-AAF4-B3271AC32ABA}" type="presOf" srcId="{E16AE991-E658-4001-B787-122DFA1BCC24}" destId="{1F0ECD8C-E4A9-4945-BF68-4BAB7124079D}" srcOrd="0" destOrd="0" presId="urn:microsoft.com/office/officeart/2005/8/layout/hierarchy2"/>
    <dgm:cxn modelId="{28BE9BDE-18D7-4BB0-BF04-37B217B92E82}" srcId="{519FFB35-A371-49DF-8020-99FB1C388351}" destId="{3D307309-F134-426F-8E78-22DFC1FE2637}" srcOrd="1" destOrd="0" parTransId="{E17D2640-B578-471C-B575-8407288DF4EA}" sibTransId="{87DAC691-904F-4D69-946F-112F5F6FDAB7}"/>
    <dgm:cxn modelId="{EADF3B97-8829-42CB-BA69-2A85C9519B05}" type="presOf" srcId="{3E6D06E6-B24D-4209-B5A2-E62BE0E8E6AD}" destId="{33C2F462-CEB9-48EF-A384-07106E577781}" srcOrd="1" destOrd="0" presId="urn:microsoft.com/office/officeart/2005/8/layout/hierarchy2"/>
    <dgm:cxn modelId="{2CBA6F59-0036-4213-B097-A1C5475F4F41}" type="presOf" srcId="{8C293587-8ADF-44B3-B3E1-08AD4CED0E12}" destId="{848BC195-27EE-477C-A44D-CB4BB3C3DBBB}" srcOrd="0" destOrd="0" presId="urn:microsoft.com/office/officeart/2005/8/layout/hierarchy2"/>
    <dgm:cxn modelId="{85D4D09C-9155-4E88-9459-0A4891A43523}" srcId="{02CD8A1D-0D00-488D-BA07-EEC354367CFC}" destId="{A8CA0F6A-A561-4F93-B3AB-0AC5DBD16064}" srcOrd="0" destOrd="0" parTransId="{3003E957-40E5-4F8B-9E89-DCF7D36CA56F}" sibTransId="{FFB6F285-C813-4716-9E07-72A9A7B2CDE9}"/>
    <dgm:cxn modelId="{920DDDEB-65F5-498C-AC4B-99C51A7E1823}" type="presOf" srcId="{E17D2640-B578-471C-B575-8407288DF4EA}" destId="{A449FDEF-C083-434D-8210-DDED1CF3544F}" srcOrd="1" destOrd="0" presId="urn:microsoft.com/office/officeart/2005/8/layout/hierarchy2"/>
    <dgm:cxn modelId="{7546514A-1B28-4381-B96A-90D686463626}" srcId="{BE51AE63-143D-40CB-9E8E-33489DDF982D}" destId="{50205F2F-93FF-47E0-820A-4C6FD8D5D143}" srcOrd="1" destOrd="0" parTransId="{48062485-E285-40DA-9614-A5B150600DE9}" sibTransId="{8686A552-0173-48C4-8A41-CB7A06DF55D4}"/>
    <dgm:cxn modelId="{983397D3-3054-4D9B-825C-77E0BA1C4E37}" type="presOf" srcId="{519FFB35-A371-49DF-8020-99FB1C388351}" destId="{0C5029E0-78BB-4C8F-BA70-4C90B7D75059}" srcOrd="0" destOrd="0" presId="urn:microsoft.com/office/officeart/2005/8/layout/hierarchy2"/>
    <dgm:cxn modelId="{20D884C8-F89E-4C81-BBDC-E771F18F85A4}" type="presOf" srcId="{88E64D05-92C1-4187-BA8B-9842D1283974}" destId="{CE465DED-4609-4CF2-B6E1-9F27AFD2FB13}" srcOrd="0" destOrd="0" presId="urn:microsoft.com/office/officeart/2005/8/layout/hierarchy2"/>
    <dgm:cxn modelId="{E8425162-E432-46E6-A8B0-0D469571B2FF}" srcId="{36B762BA-D280-47E0-9A88-44F97AC48BA6}" destId="{66129DC5-A1F1-433E-994F-981A45AD7170}" srcOrd="0" destOrd="0" parTransId="{B281F2FB-F686-4ABF-94E9-49BB44539F60}" sibTransId="{AF029DEE-75F1-4BD6-A3C4-B4D9FF07E760}"/>
    <dgm:cxn modelId="{574A004F-D534-4346-9D79-9551C88C92F5}" type="presOf" srcId="{1641D7A3-8856-45EC-AD26-AEEAF29F3785}" destId="{122420FB-CC45-4874-827F-FADEE8871ABC}" srcOrd="1" destOrd="0" presId="urn:microsoft.com/office/officeart/2005/8/layout/hierarchy2"/>
    <dgm:cxn modelId="{FA989B07-8EFB-41CE-850F-6876D86A0A81}" type="presOf" srcId="{66129DC5-A1F1-433E-994F-981A45AD7170}" destId="{16193829-2FCD-48BB-874E-0EDA4F873732}" srcOrd="0" destOrd="0" presId="urn:microsoft.com/office/officeart/2005/8/layout/hierarchy2"/>
    <dgm:cxn modelId="{48760F47-29EB-4630-94AF-0341BED1A131}" type="presOf" srcId="{BE51AE63-143D-40CB-9E8E-33489DDF982D}" destId="{18337600-50AB-4789-A111-3B8FAC48EE22}" srcOrd="0" destOrd="0" presId="urn:microsoft.com/office/officeart/2005/8/layout/hierarchy2"/>
    <dgm:cxn modelId="{A138742C-560A-4892-9830-A91D54C44B1D}" type="presOf" srcId="{A8CA0F6A-A561-4F93-B3AB-0AC5DBD16064}" destId="{A6DB9F4C-B573-4430-BB5B-D851FD895130}" srcOrd="0" destOrd="0" presId="urn:microsoft.com/office/officeart/2005/8/layout/hierarchy2"/>
    <dgm:cxn modelId="{BF164993-4844-4F4C-B13C-70A62B80596C}" srcId="{66129DC5-A1F1-433E-994F-981A45AD7170}" destId="{BE51AE63-143D-40CB-9E8E-33489DDF982D}" srcOrd="0" destOrd="0" parTransId="{3E6D06E6-B24D-4209-B5A2-E62BE0E8E6AD}" sibTransId="{3790700F-F4B9-4880-96DA-A97B943CDBAB}"/>
    <dgm:cxn modelId="{86062F53-1532-42D0-BC43-B9F8910B673B}" type="presOf" srcId="{8C293587-8ADF-44B3-B3E1-08AD4CED0E12}" destId="{869A1B7C-10C5-4529-9F8D-DAACD2E3D291}" srcOrd="1" destOrd="0" presId="urn:microsoft.com/office/officeart/2005/8/layout/hierarchy2"/>
    <dgm:cxn modelId="{FD7B0ABA-9F7E-4BCA-BE05-6E31674BCCE2}" type="presOf" srcId="{3003E957-40E5-4F8B-9E89-DCF7D36CA56F}" destId="{4B6AF6DC-27ED-490C-B4B0-7644BEFC3388}" srcOrd="0" destOrd="0" presId="urn:microsoft.com/office/officeart/2005/8/layout/hierarchy2"/>
    <dgm:cxn modelId="{23EC1236-9BC3-4260-8ECC-D8A5BAAB6DAE}" type="presOf" srcId="{50205F2F-93FF-47E0-820A-4C6FD8D5D143}" destId="{DFD50B75-85FA-4775-832A-DC8C8521A542}" srcOrd="0" destOrd="0" presId="urn:microsoft.com/office/officeart/2005/8/layout/hierarchy2"/>
    <dgm:cxn modelId="{63EF0664-6429-472B-B314-2FEC3BBBEF8C}" type="presOf" srcId="{408EEF6A-4C1C-4A95-BCD7-694C80DD968A}" destId="{1EB4A197-DD9E-4017-942D-2F6A6D2CFBDF}" srcOrd="0" destOrd="0" presId="urn:microsoft.com/office/officeart/2005/8/layout/hierarchy2"/>
    <dgm:cxn modelId="{3FCD8327-581C-4C09-98B2-C586857C43AB}" type="presOf" srcId="{1641D7A3-8856-45EC-AD26-AEEAF29F3785}" destId="{657A99D5-C7A2-4929-9010-A9B829F29572}" srcOrd="0" destOrd="0" presId="urn:microsoft.com/office/officeart/2005/8/layout/hierarchy2"/>
    <dgm:cxn modelId="{29EFEB10-5B8E-480B-A3AA-FF87833BA11F}" type="presOf" srcId="{02CD8A1D-0D00-488D-BA07-EEC354367CFC}" destId="{62B55607-B72B-47D5-84BB-2654EF75934F}" srcOrd="0" destOrd="0" presId="urn:microsoft.com/office/officeart/2005/8/layout/hierarchy2"/>
    <dgm:cxn modelId="{EEAE31CB-3DA9-4863-A640-7188C5F2030F}" type="presOf" srcId="{ABB60CAA-A73A-4B75-BB0C-556BCCE0ACD8}" destId="{A26B2842-D0A8-4510-BB81-1ABD3728E8C8}" srcOrd="1" destOrd="0" presId="urn:microsoft.com/office/officeart/2005/8/layout/hierarchy2"/>
    <dgm:cxn modelId="{7D28AE3D-8509-4F52-94D8-3BE428F2F433}" srcId="{50205F2F-93FF-47E0-820A-4C6FD8D5D143}" destId="{061229B3-4787-47BC-9EE4-AE1EA9777932}" srcOrd="0" destOrd="0" parTransId="{8C293587-8ADF-44B3-B3E1-08AD4CED0E12}" sibTransId="{7C984D0C-B8A7-4491-A94F-042683245ABE}"/>
    <dgm:cxn modelId="{14D825D3-80BC-44A0-8D3A-2D26A42803F2}" type="presOf" srcId="{081C23A5-4C56-48B7-90E7-0067FE48EAA8}" destId="{292F938C-7625-4659-AEF7-E00641313846}" srcOrd="0" destOrd="0" presId="urn:microsoft.com/office/officeart/2005/8/layout/hierarchy2"/>
    <dgm:cxn modelId="{D6BA8106-7199-42C5-BDB6-CDD75528BEC6}" type="presOf" srcId="{48062485-E285-40DA-9614-A5B150600DE9}" destId="{DB0AD6CF-BD4A-426C-8763-67824DA3720E}" srcOrd="1" destOrd="0" presId="urn:microsoft.com/office/officeart/2005/8/layout/hierarchy2"/>
    <dgm:cxn modelId="{2D063A7E-370E-4C52-BC8C-44A3BEDAFA4C}" type="presOf" srcId="{B7A6797A-93D8-4FFC-92D7-A3C50222AB8D}" destId="{AE304580-A1B1-4B91-A3E5-4C36BFC18232}" srcOrd="0" destOrd="0" presId="urn:microsoft.com/office/officeart/2005/8/layout/hierarchy2"/>
    <dgm:cxn modelId="{80FBB5FE-E942-4206-8395-69EA8329987D}" type="presOf" srcId="{E46E3C29-3185-4DE6-A0B6-301B4E9FED23}" destId="{E5E09BB0-A686-4812-A322-6A80B0FF78F8}" srcOrd="0" destOrd="0" presId="urn:microsoft.com/office/officeart/2005/8/layout/hierarchy2"/>
    <dgm:cxn modelId="{2DF5AA7F-8129-490B-B664-AE858027121A}" type="presOf" srcId="{36B762BA-D280-47E0-9A88-44F97AC48BA6}" destId="{9B61C51A-FDCF-4C64-97EC-272CAF818869}" srcOrd="0" destOrd="0" presId="urn:microsoft.com/office/officeart/2005/8/layout/hierarchy2"/>
    <dgm:cxn modelId="{3F5BAE11-7501-4A0E-B81E-43D92BAA72F1}" srcId="{BE51AE63-143D-40CB-9E8E-33489DDF982D}" destId="{519FFB35-A371-49DF-8020-99FB1C388351}" srcOrd="0" destOrd="0" parTransId="{081C23A5-4C56-48B7-90E7-0067FE48EAA8}" sibTransId="{E142BE35-A60D-4F57-A539-91271173F200}"/>
    <dgm:cxn modelId="{C511D26C-BA2F-4BF6-AB7C-DF16E9E8E061}" type="presOf" srcId="{E17D2640-B578-471C-B575-8407288DF4EA}" destId="{64082F1F-5C84-4E60-8745-DEAAFF19AB03}" srcOrd="0" destOrd="0" presId="urn:microsoft.com/office/officeart/2005/8/layout/hierarchy2"/>
    <dgm:cxn modelId="{F61386AD-2CE7-4E8B-95A4-FD5D72C172ED}" type="presParOf" srcId="{9B61C51A-FDCF-4C64-97EC-272CAF818869}" destId="{CDE8EE92-E863-4421-8BF2-4E175B42BD7C}" srcOrd="0" destOrd="0" presId="urn:microsoft.com/office/officeart/2005/8/layout/hierarchy2"/>
    <dgm:cxn modelId="{E9D873DF-4FBE-4785-AC63-98A7DB0DF615}" type="presParOf" srcId="{CDE8EE92-E863-4421-8BF2-4E175B42BD7C}" destId="{16193829-2FCD-48BB-874E-0EDA4F873732}" srcOrd="0" destOrd="0" presId="urn:microsoft.com/office/officeart/2005/8/layout/hierarchy2"/>
    <dgm:cxn modelId="{49EB4E60-0AFE-41C1-A45C-142FECC7D6EC}" type="presParOf" srcId="{CDE8EE92-E863-4421-8BF2-4E175B42BD7C}" destId="{38B79884-A04E-40A2-B4A4-694E8D8F0AA2}" srcOrd="1" destOrd="0" presId="urn:microsoft.com/office/officeart/2005/8/layout/hierarchy2"/>
    <dgm:cxn modelId="{8948727B-C417-4552-B152-7F77C3DB5A94}" type="presParOf" srcId="{38B79884-A04E-40A2-B4A4-694E8D8F0AA2}" destId="{18EF7E62-F4D8-4007-AFE3-DCDBD295CB4B}" srcOrd="0" destOrd="0" presId="urn:microsoft.com/office/officeart/2005/8/layout/hierarchy2"/>
    <dgm:cxn modelId="{821E2D83-16E4-44D1-9F22-B944DCC41DDF}" type="presParOf" srcId="{18EF7E62-F4D8-4007-AFE3-DCDBD295CB4B}" destId="{33C2F462-CEB9-48EF-A384-07106E577781}" srcOrd="0" destOrd="0" presId="urn:microsoft.com/office/officeart/2005/8/layout/hierarchy2"/>
    <dgm:cxn modelId="{40EC13C0-987C-4D24-B0DC-1B8DB1D46C6A}" type="presParOf" srcId="{38B79884-A04E-40A2-B4A4-694E8D8F0AA2}" destId="{9529056F-7D35-42BF-B20B-6BCF279D30BA}" srcOrd="1" destOrd="0" presId="urn:microsoft.com/office/officeart/2005/8/layout/hierarchy2"/>
    <dgm:cxn modelId="{13F2F26B-4406-46B7-AE67-0CE9D0C83B19}" type="presParOf" srcId="{9529056F-7D35-42BF-B20B-6BCF279D30BA}" destId="{18337600-50AB-4789-A111-3B8FAC48EE22}" srcOrd="0" destOrd="0" presId="urn:microsoft.com/office/officeart/2005/8/layout/hierarchy2"/>
    <dgm:cxn modelId="{5516497B-8875-4C09-AA31-1FB173379853}" type="presParOf" srcId="{9529056F-7D35-42BF-B20B-6BCF279D30BA}" destId="{7F2E9D9B-BFC4-41D4-B356-90E634E81AF3}" srcOrd="1" destOrd="0" presId="urn:microsoft.com/office/officeart/2005/8/layout/hierarchy2"/>
    <dgm:cxn modelId="{D945B601-E7D9-4A1A-A647-E0D8D2C0351D}" type="presParOf" srcId="{7F2E9D9B-BFC4-41D4-B356-90E634E81AF3}" destId="{292F938C-7625-4659-AEF7-E00641313846}" srcOrd="0" destOrd="0" presId="urn:microsoft.com/office/officeart/2005/8/layout/hierarchy2"/>
    <dgm:cxn modelId="{7C4A0AF0-A655-45B8-9650-4118EF439F0A}" type="presParOf" srcId="{292F938C-7625-4659-AEF7-E00641313846}" destId="{4DDCE5F0-D952-4DEA-B3BC-A08B22828E82}" srcOrd="0" destOrd="0" presId="urn:microsoft.com/office/officeart/2005/8/layout/hierarchy2"/>
    <dgm:cxn modelId="{4030245F-16FE-482B-9006-11D166DC55A4}" type="presParOf" srcId="{7F2E9D9B-BFC4-41D4-B356-90E634E81AF3}" destId="{7064F5C7-282F-4F3D-93C1-091E00B73D1C}" srcOrd="1" destOrd="0" presId="urn:microsoft.com/office/officeart/2005/8/layout/hierarchy2"/>
    <dgm:cxn modelId="{7E7DB522-D040-4CCC-9A22-FB2B7746D050}" type="presParOf" srcId="{7064F5C7-282F-4F3D-93C1-091E00B73D1C}" destId="{0C5029E0-78BB-4C8F-BA70-4C90B7D75059}" srcOrd="0" destOrd="0" presId="urn:microsoft.com/office/officeart/2005/8/layout/hierarchy2"/>
    <dgm:cxn modelId="{19E840DE-E5E4-4DD6-86CC-D65EC490BC97}" type="presParOf" srcId="{7064F5C7-282F-4F3D-93C1-091E00B73D1C}" destId="{BA901135-54BA-40D7-9119-3C423DF01FD7}" srcOrd="1" destOrd="0" presId="urn:microsoft.com/office/officeart/2005/8/layout/hierarchy2"/>
    <dgm:cxn modelId="{2BEB0857-7EA4-41B4-84B7-82FB02288744}" type="presParOf" srcId="{BA901135-54BA-40D7-9119-3C423DF01FD7}" destId="{657A99D5-C7A2-4929-9010-A9B829F29572}" srcOrd="0" destOrd="0" presId="urn:microsoft.com/office/officeart/2005/8/layout/hierarchy2"/>
    <dgm:cxn modelId="{6BE21EC5-2632-4645-A521-17A04E6772FA}" type="presParOf" srcId="{657A99D5-C7A2-4929-9010-A9B829F29572}" destId="{122420FB-CC45-4874-827F-FADEE8871ABC}" srcOrd="0" destOrd="0" presId="urn:microsoft.com/office/officeart/2005/8/layout/hierarchy2"/>
    <dgm:cxn modelId="{FB31EE13-980B-4988-BD09-EC1998AACC96}" type="presParOf" srcId="{BA901135-54BA-40D7-9119-3C423DF01FD7}" destId="{CA367434-A102-4D93-8DB6-2470254C2EAA}" srcOrd="1" destOrd="0" presId="urn:microsoft.com/office/officeart/2005/8/layout/hierarchy2"/>
    <dgm:cxn modelId="{D5CE0B2A-BA1D-4A86-AB43-B23AF86AE15E}" type="presParOf" srcId="{CA367434-A102-4D93-8DB6-2470254C2EAA}" destId="{CE465DED-4609-4CF2-B6E1-9F27AFD2FB13}" srcOrd="0" destOrd="0" presId="urn:microsoft.com/office/officeart/2005/8/layout/hierarchy2"/>
    <dgm:cxn modelId="{B6CAB5ED-85EE-410C-861D-DE96DD8080B5}" type="presParOf" srcId="{CA367434-A102-4D93-8DB6-2470254C2EAA}" destId="{D8685C93-408E-4346-BB99-95C55F70F672}" srcOrd="1" destOrd="0" presId="urn:microsoft.com/office/officeart/2005/8/layout/hierarchy2"/>
    <dgm:cxn modelId="{94416B98-0B68-4667-9653-9EB73932D07D}" type="presParOf" srcId="{BA901135-54BA-40D7-9119-3C423DF01FD7}" destId="{64082F1F-5C84-4E60-8745-DEAAFF19AB03}" srcOrd="2" destOrd="0" presId="urn:microsoft.com/office/officeart/2005/8/layout/hierarchy2"/>
    <dgm:cxn modelId="{0603371C-83B4-4AA1-9F34-CCC9C86E4E0C}" type="presParOf" srcId="{64082F1F-5C84-4E60-8745-DEAAFF19AB03}" destId="{A449FDEF-C083-434D-8210-DDED1CF3544F}" srcOrd="0" destOrd="0" presId="urn:microsoft.com/office/officeart/2005/8/layout/hierarchy2"/>
    <dgm:cxn modelId="{D7EBD518-1268-482B-94FD-A7A094C93602}" type="presParOf" srcId="{BA901135-54BA-40D7-9119-3C423DF01FD7}" destId="{85389331-7FF6-4756-B355-9D88F6CFD7CA}" srcOrd="3" destOrd="0" presId="urn:microsoft.com/office/officeart/2005/8/layout/hierarchy2"/>
    <dgm:cxn modelId="{8F7185F8-9571-4614-B173-6DBBC8877A8B}" type="presParOf" srcId="{85389331-7FF6-4756-B355-9D88F6CFD7CA}" destId="{DC2AC243-E763-4618-935D-9F60F65B2BF8}" srcOrd="0" destOrd="0" presId="urn:microsoft.com/office/officeart/2005/8/layout/hierarchy2"/>
    <dgm:cxn modelId="{DEC98EAC-3466-473B-8CAD-511557741B4B}" type="presParOf" srcId="{85389331-7FF6-4756-B355-9D88F6CFD7CA}" destId="{A8E68514-8284-4D76-983B-4E23AF393531}" srcOrd="1" destOrd="0" presId="urn:microsoft.com/office/officeart/2005/8/layout/hierarchy2"/>
    <dgm:cxn modelId="{1DB38265-083C-410D-874E-A782D6449DA1}" type="presParOf" srcId="{7F2E9D9B-BFC4-41D4-B356-90E634E81AF3}" destId="{B1C3B2C2-C420-43FE-ABCF-4B975635EF2B}" srcOrd="2" destOrd="0" presId="urn:microsoft.com/office/officeart/2005/8/layout/hierarchy2"/>
    <dgm:cxn modelId="{787C6DA9-0042-4FE3-B76C-1E6C0B5B1963}" type="presParOf" srcId="{B1C3B2C2-C420-43FE-ABCF-4B975635EF2B}" destId="{DB0AD6CF-BD4A-426C-8763-67824DA3720E}" srcOrd="0" destOrd="0" presId="urn:microsoft.com/office/officeart/2005/8/layout/hierarchy2"/>
    <dgm:cxn modelId="{2EDDEC5F-C583-40C1-85CE-20759A72AA99}" type="presParOf" srcId="{7F2E9D9B-BFC4-41D4-B356-90E634E81AF3}" destId="{2948A23C-75F8-47F6-B102-1AB591F8AB9A}" srcOrd="3" destOrd="0" presId="urn:microsoft.com/office/officeart/2005/8/layout/hierarchy2"/>
    <dgm:cxn modelId="{6612A7BE-4297-4F19-9DE1-4BC6BA159F4E}" type="presParOf" srcId="{2948A23C-75F8-47F6-B102-1AB591F8AB9A}" destId="{DFD50B75-85FA-4775-832A-DC8C8521A542}" srcOrd="0" destOrd="0" presId="urn:microsoft.com/office/officeart/2005/8/layout/hierarchy2"/>
    <dgm:cxn modelId="{8582401B-4E77-4F76-BB70-5BF2048BBEF6}" type="presParOf" srcId="{2948A23C-75F8-47F6-B102-1AB591F8AB9A}" destId="{B35002F7-2C8E-4666-9793-3B2CC47BE2CC}" srcOrd="1" destOrd="0" presId="urn:microsoft.com/office/officeart/2005/8/layout/hierarchy2"/>
    <dgm:cxn modelId="{87ABF28F-FAB1-4098-906E-B79F98CEC65B}" type="presParOf" srcId="{B35002F7-2C8E-4666-9793-3B2CC47BE2CC}" destId="{848BC195-27EE-477C-A44D-CB4BB3C3DBBB}" srcOrd="0" destOrd="0" presId="urn:microsoft.com/office/officeart/2005/8/layout/hierarchy2"/>
    <dgm:cxn modelId="{BDDF1B82-F8CF-48E5-8850-D0E2CE62F751}" type="presParOf" srcId="{848BC195-27EE-477C-A44D-CB4BB3C3DBBB}" destId="{869A1B7C-10C5-4529-9F8D-DAACD2E3D291}" srcOrd="0" destOrd="0" presId="urn:microsoft.com/office/officeart/2005/8/layout/hierarchy2"/>
    <dgm:cxn modelId="{BFC66950-F8EF-4BAD-8309-8804126EC1ED}" type="presParOf" srcId="{B35002F7-2C8E-4666-9793-3B2CC47BE2CC}" destId="{31757C2C-32F6-487D-B130-3BF74FE78CE2}" srcOrd="1" destOrd="0" presId="urn:microsoft.com/office/officeart/2005/8/layout/hierarchy2"/>
    <dgm:cxn modelId="{D46A94A9-D17A-480F-90DC-E3D4AFD87D1E}" type="presParOf" srcId="{31757C2C-32F6-487D-B130-3BF74FE78CE2}" destId="{D974A118-9E63-4343-8E03-A86B784BD438}" srcOrd="0" destOrd="0" presId="urn:microsoft.com/office/officeart/2005/8/layout/hierarchy2"/>
    <dgm:cxn modelId="{B21F9E98-95AC-4C35-853F-61501EB121B0}" type="presParOf" srcId="{31757C2C-32F6-487D-B130-3BF74FE78CE2}" destId="{BFBB8009-5570-4628-8755-394AF177ADA5}" srcOrd="1" destOrd="0" presId="urn:microsoft.com/office/officeart/2005/8/layout/hierarchy2"/>
    <dgm:cxn modelId="{6F30598E-2D50-4C38-9770-5A0591C2765C}" type="presParOf" srcId="{7F2E9D9B-BFC4-41D4-B356-90E634E81AF3}" destId="{AE304580-A1B1-4B91-A3E5-4C36BFC18232}" srcOrd="4" destOrd="0" presId="urn:microsoft.com/office/officeart/2005/8/layout/hierarchy2"/>
    <dgm:cxn modelId="{E6486A21-0BB7-481E-BBFB-8AD59BFAB357}" type="presParOf" srcId="{AE304580-A1B1-4B91-A3E5-4C36BFC18232}" destId="{2DCD5037-B875-45E2-B6E7-6D14A9659E58}" srcOrd="0" destOrd="0" presId="urn:microsoft.com/office/officeart/2005/8/layout/hierarchy2"/>
    <dgm:cxn modelId="{E59EC30D-715B-4DAF-9AB7-0319599D3F38}" type="presParOf" srcId="{7F2E9D9B-BFC4-41D4-B356-90E634E81AF3}" destId="{E4F5FA41-CC12-4185-B35A-1B344321A032}" srcOrd="5" destOrd="0" presId="urn:microsoft.com/office/officeart/2005/8/layout/hierarchy2"/>
    <dgm:cxn modelId="{3864520D-0BB1-43D4-A6A1-E8FE11C7820D}" type="presParOf" srcId="{E4F5FA41-CC12-4185-B35A-1B344321A032}" destId="{62B55607-B72B-47D5-84BB-2654EF75934F}" srcOrd="0" destOrd="0" presId="urn:microsoft.com/office/officeart/2005/8/layout/hierarchy2"/>
    <dgm:cxn modelId="{3E546ACB-B151-4423-A6CC-DB7B69F3392D}" type="presParOf" srcId="{E4F5FA41-CC12-4185-B35A-1B344321A032}" destId="{FCAF464D-3ABA-41D7-BE14-9A82D6A3AAC0}" srcOrd="1" destOrd="0" presId="urn:microsoft.com/office/officeart/2005/8/layout/hierarchy2"/>
    <dgm:cxn modelId="{7270DF49-344B-4B3C-8E3D-5607579F37D3}" type="presParOf" srcId="{FCAF464D-3ABA-41D7-BE14-9A82D6A3AAC0}" destId="{4B6AF6DC-27ED-490C-B4B0-7644BEFC3388}" srcOrd="0" destOrd="0" presId="urn:microsoft.com/office/officeart/2005/8/layout/hierarchy2"/>
    <dgm:cxn modelId="{68C19F4C-2271-4255-B794-3EE314524095}" type="presParOf" srcId="{4B6AF6DC-27ED-490C-B4B0-7644BEFC3388}" destId="{C03A74B3-171F-4DB5-94D9-8188C69651A3}" srcOrd="0" destOrd="0" presId="urn:microsoft.com/office/officeart/2005/8/layout/hierarchy2"/>
    <dgm:cxn modelId="{E231CA9C-79C6-46EC-A68C-63B0A81A4EE0}" type="presParOf" srcId="{FCAF464D-3ABA-41D7-BE14-9A82D6A3AAC0}" destId="{C25C70DC-C8CA-4150-90B1-EEE133CED201}" srcOrd="1" destOrd="0" presId="urn:microsoft.com/office/officeart/2005/8/layout/hierarchy2"/>
    <dgm:cxn modelId="{818346C0-FCD1-4FCD-B0B1-EDDAA19BE3F5}" type="presParOf" srcId="{C25C70DC-C8CA-4150-90B1-EEE133CED201}" destId="{A6DB9F4C-B573-4430-BB5B-D851FD895130}" srcOrd="0" destOrd="0" presId="urn:microsoft.com/office/officeart/2005/8/layout/hierarchy2"/>
    <dgm:cxn modelId="{87169541-DA06-4305-B7AB-A5EFD31DE4B6}" type="presParOf" srcId="{C25C70DC-C8CA-4150-90B1-EEE133CED201}" destId="{EF587A59-8692-4C12-87F9-5457568892B3}" srcOrd="1" destOrd="0" presId="urn:microsoft.com/office/officeart/2005/8/layout/hierarchy2"/>
    <dgm:cxn modelId="{D02B6081-65DB-4031-946E-254E9686CB35}" type="presParOf" srcId="{FCAF464D-3ABA-41D7-BE14-9A82D6A3AAC0}" destId="{F47F1D40-952C-4B4C-B3B6-DF51701159A7}" srcOrd="2" destOrd="0" presId="urn:microsoft.com/office/officeart/2005/8/layout/hierarchy2"/>
    <dgm:cxn modelId="{17A54CFE-00E8-4FD7-9D4F-5A249995FD8C}" type="presParOf" srcId="{F47F1D40-952C-4B4C-B3B6-DF51701159A7}" destId="{A90C123F-49AD-4818-8C81-E4A74FFCB208}" srcOrd="0" destOrd="0" presId="urn:microsoft.com/office/officeart/2005/8/layout/hierarchy2"/>
    <dgm:cxn modelId="{50B8349A-BB8A-4A8A-B7EE-114A6F4DCC0A}" type="presParOf" srcId="{FCAF464D-3ABA-41D7-BE14-9A82D6A3AAC0}" destId="{FA84AFB1-F8FE-4839-878D-56C21917138D}" srcOrd="3" destOrd="0" presId="urn:microsoft.com/office/officeart/2005/8/layout/hierarchy2"/>
    <dgm:cxn modelId="{39176B46-76E7-420E-A462-EFE6EB4BD9E8}" type="presParOf" srcId="{FA84AFB1-F8FE-4839-878D-56C21917138D}" destId="{E5E09BB0-A686-4812-A322-6A80B0FF78F8}" srcOrd="0" destOrd="0" presId="urn:microsoft.com/office/officeart/2005/8/layout/hierarchy2"/>
    <dgm:cxn modelId="{BD9CE8CC-E3E7-4537-8392-531D5A0AF60F}" type="presParOf" srcId="{FA84AFB1-F8FE-4839-878D-56C21917138D}" destId="{1333A0DE-CDD7-4232-A969-72A648A008EC}" srcOrd="1" destOrd="0" presId="urn:microsoft.com/office/officeart/2005/8/layout/hierarchy2"/>
    <dgm:cxn modelId="{919152E3-C2E0-4576-B25B-0AFA492C2014}" type="presParOf" srcId="{38B79884-A04E-40A2-B4A4-694E8D8F0AA2}" destId="{56717B56-832F-4CD6-B67D-AE1120A00516}" srcOrd="2" destOrd="0" presId="urn:microsoft.com/office/officeart/2005/8/layout/hierarchy2"/>
    <dgm:cxn modelId="{0B1315A2-F21D-48E1-B70C-0C6D6598CA79}" type="presParOf" srcId="{56717B56-832F-4CD6-B67D-AE1120A00516}" destId="{A26B2842-D0A8-4510-BB81-1ABD3728E8C8}" srcOrd="0" destOrd="0" presId="urn:microsoft.com/office/officeart/2005/8/layout/hierarchy2"/>
    <dgm:cxn modelId="{720CDA0B-F513-4CEC-B6B0-6CAD25A51B44}" type="presParOf" srcId="{38B79884-A04E-40A2-B4A4-694E8D8F0AA2}" destId="{A2F38985-9C9B-46BD-9138-8F64E64B6DFF}" srcOrd="3" destOrd="0" presId="urn:microsoft.com/office/officeart/2005/8/layout/hierarchy2"/>
    <dgm:cxn modelId="{C930A911-3111-406E-B16E-C3BDE960C190}" type="presParOf" srcId="{A2F38985-9C9B-46BD-9138-8F64E64B6DFF}" destId="{43B090FB-1E4F-4E6B-BE44-707662BB636C}" srcOrd="0" destOrd="0" presId="urn:microsoft.com/office/officeart/2005/8/layout/hierarchy2"/>
    <dgm:cxn modelId="{08062F12-7FDF-486A-BACC-B032E3A324E3}" type="presParOf" srcId="{A2F38985-9C9B-46BD-9138-8F64E64B6DFF}" destId="{1BC48692-F386-48D7-8548-9B7B8C48A339}" srcOrd="1" destOrd="0" presId="urn:microsoft.com/office/officeart/2005/8/layout/hierarchy2"/>
    <dgm:cxn modelId="{ECC2ECF7-07BD-4947-8D89-5865AECC8627}" type="presParOf" srcId="{1BC48692-F386-48D7-8548-9B7B8C48A339}" destId="{1EB4A197-DD9E-4017-942D-2F6A6D2CFBDF}" srcOrd="0" destOrd="0" presId="urn:microsoft.com/office/officeart/2005/8/layout/hierarchy2"/>
    <dgm:cxn modelId="{73D998C7-50A4-48A1-9FAF-D08A71C62473}" type="presParOf" srcId="{1EB4A197-DD9E-4017-942D-2F6A6D2CFBDF}" destId="{4695CA9B-AF33-4C22-A708-9333A78A6AF4}" srcOrd="0" destOrd="0" presId="urn:microsoft.com/office/officeart/2005/8/layout/hierarchy2"/>
    <dgm:cxn modelId="{FBF51D24-8FF6-434E-92AC-AE56C326E504}" type="presParOf" srcId="{1BC48692-F386-48D7-8548-9B7B8C48A339}" destId="{26CD0F4A-22E0-49BE-8137-3F56488AB308}" srcOrd="1" destOrd="0" presId="urn:microsoft.com/office/officeart/2005/8/layout/hierarchy2"/>
    <dgm:cxn modelId="{4430A50C-BE68-4022-8EE5-5B7392470E3E}" type="presParOf" srcId="{26CD0F4A-22E0-49BE-8137-3F56488AB308}" destId="{1F0ECD8C-E4A9-4945-BF68-4BAB7124079D}" srcOrd="0" destOrd="0" presId="urn:microsoft.com/office/officeart/2005/8/layout/hierarchy2"/>
    <dgm:cxn modelId="{B1007992-DD9F-4B45-9F74-271F9A51C58D}" type="presParOf" srcId="{26CD0F4A-22E0-49BE-8137-3F56488AB308}" destId="{B25EDCB8-2073-42D6-808F-47ACC311A5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F88E23-D2BA-467C-835B-DB1295851A72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s-ES"/>
        </a:p>
      </dgm:t>
    </dgm:pt>
    <dgm:pt modelId="{885D0FD5-57AC-42BC-99EC-28C2C213FC5E}" type="pres">
      <dgm:prSet presAssocID="{3BF88E23-D2BA-467C-835B-DB1295851A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ED701D4-8797-4BCF-B86E-E3CD47069D92}" type="presOf" srcId="{3BF88E23-D2BA-467C-835B-DB1295851A72}" destId="{885D0FD5-57AC-42BC-99EC-28C2C213FC5E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221CB0-9BB3-4B75-BE5C-3E3F18DFAA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C7DB7AF-8E1E-4B12-A28D-9ABABEFE4E0B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accent1"/>
              </a:solidFill>
            </a:rPr>
            <a:t>TRATAMIENTO EMPÍRICO</a:t>
          </a:r>
          <a:endParaRPr lang="es-ES" sz="1800" b="1" dirty="0">
            <a:solidFill>
              <a:schemeClr val="accent1"/>
            </a:solidFill>
          </a:endParaRPr>
        </a:p>
      </dgm:t>
    </dgm:pt>
    <dgm:pt modelId="{9CACBE92-18EA-4396-9DFB-3D011A339893}" type="parTrans" cxnId="{C6C2F1D0-BFD0-4E10-A49C-1DA42CDFC981}">
      <dgm:prSet/>
      <dgm:spPr/>
      <dgm:t>
        <a:bodyPr/>
        <a:lstStyle/>
        <a:p>
          <a:endParaRPr lang="es-ES"/>
        </a:p>
      </dgm:t>
    </dgm:pt>
    <dgm:pt modelId="{81BF9F35-AE2C-4D8F-AA9C-6BDF38EDE6B3}" type="sibTrans" cxnId="{C6C2F1D0-BFD0-4E10-A49C-1DA42CDFC981}">
      <dgm:prSet/>
      <dgm:spPr/>
      <dgm:t>
        <a:bodyPr/>
        <a:lstStyle/>
        <a:p>
          <a:endParaRPr lang="es-ES"/>
        </a:p>
      </dgm:t>
    </dgm:pt>
    <dgm:pt modelId="{F2BBD49C-8FD4-4D3D-81B2-DEA214AB39CE}" type="asst">
      <dgm:prSet phldrT="[Texto]"/>
      <dgm:spPr/>
      <dgm:t>
        <a:bodyPr/>
        <a:lstStyle/>
        <a:p>
          <a:r>
            <a:rPr lang="es-ES" dirty="0" smtClean="0"/>
            <a:t>&lt;3 meses</a:t>
          </a:r>
          <a:endParaRPr lang="es-ES" dirty="0"/>
        </a:p>
      </dgm:t>
    </dgm:pt>
    <dgm:pt modelId="{E7977B51-4A7B-4E0A-B542-113C9E8C0752}" type="parTrans" cxnId="{AD7DE6A3-EEF9-40B3-BDEC-37EBC27CEF9F}">
      <dgm:prSet/>
      <dgm:spPr/>
      <dgm:t>
        <a:bodyPr/>
        <a:lstStyle/>
        <a:p>
          <a:endParaRPr lang="es-ES"/>
        </a:p>
      </dgm:t>
    </dgm:pt>
    <dgm:pt modelId="{02055067-DA78-42CD-8C1A-539EDA6E27CB}" type="sibTrans" cxnId="{AD7DE6A3-EEF9-40B3-BDEC-37EBC27CEF9F}">
      <dgm:prSet/>
      <dgm:spPr/>
      <dgm:t>
        <a:bodyPr/>
        <a:lstStyle/>
        <a:p>
          <a:endParaRPr lang="es-ES"/>
        </a:p>
      </dgm:t>
    </dgm:pt>
    <dgm:pt modelId="{1E77F1ED-5E2C-41C7-A457-5E98148308E3}" type="asst">
      <dgm:prSet phldrT="[Texto]"/>
      <dgm:spPr/>
      <dgm:t>
        <a:bodyPr/>
        <a:lstStyle/>
        <a:p>
          <a:r>
            <a:rPr lang="es-ES" dirty="0" smtClean="0"/>
            <a:t>Sospecha </a:t>
          </a:r>
          <a:r>
            <a:rPr lang="es-ES" dirty="0" err="1" smtClean="0"/>
            <a:t>Shigella</a:t>
          </a:r>
          <a:endParaRPr lang="es-ES" dirty="0"/>
        </a:p>
      </dgm:t>
    </dgm:pt>
    <dgm:pt modelId="{FDE40FEF-AACF-4388-A96A-96902322C728}" type="parTrans" cxnId="{EE6FC9BB-50DC-4D8D-A40B-A01D95355BEB}">
      <dgm:prSet/>
      <dgm:spPr/>
      <dgm:t>
        <a:bodyPr/>
        <a:lstStyle/>
        <a:p>
          <a:endParaRPr lang="es-ES"/>
        </a:p>
      </dgm:t>
    </dgm:pt>
    <dgm:pt modelId="{995B8C07-5896-4FD5-9736-6E5448E83536}" type="sibTrans" cxnId="{EE6FC9BB-50DC-4D8D-A40B-A01D95355BEB}">
      <dgm:prSet/>
      <dgm:spPr/>
      <dgm:t>
        <a:bodyPr/>
        <a:lstStyle/>
        <a:p>
          <a:endParaRPr lang="es-ES"/>
        </a:p>
      </dgm:t>
    </dgm:pt>
    <dgm:pt modelId="{8045B0AE-E23A-4693-9FFC-EE35B2210F36}" type="asst">
      <dgm:prSet phldrT="[Texto]"/>
      <dgm:spPr/>
      <dgm:t>
        <a:bodyPr/>
        <a:lstStyle/>
        <a:p>
          <a:r>
            <a:rPr lang="es-ES" dirty="0" smtClean="0"/>
            <a:t>Datos </a:t>
          </a:r>
          <a:r>
            <a:rPr lang="es-ES" dirty="0" smtClean="0"/>
            <a:t>de gravedad</a:t>
          </a:r>
          <a:endParaRPr lang="es-ES" dirty="0"/>
        </a:p>
      </dgm:t>
    </dgm:pt>
    <dgm:pt modelId="{18088392-4E1B-4AB8-9089-65EC2DF4ED44}" type="parTrans" cxnId="{A11AE308-6367-4C9F-9357-2A9B3E7E5002}">
      <dgm:prSet/>
      <dgm:spPr/>
      <dgm:t>
        <a:bodyPr/>
        <a:lstStyle/>
        <a:p>
          <a:endParaRPr lang="es-ES"/>
        </a:p>
      </dgm:t>
    </dgm:pt>
    <dgm:pt modelId="{881563D5-D7AF-4C51-9D7E-1A9D7211EE37}" type="sibTrans" cxnId="{A11AE308-6367-4C9F-9357-2A9B3E7E5002}">
      <dgm:prSet/>
      <dgm:spPr/>
      <dgm:t>
        <a:bodyPr/>
        <a:lstStyle/>
        <a:p>
          <a:endParaRPr lang="es-ES"/>
        </a:p>
      </dgm:t>
    </dgm:pt>
    <dgm:pt modelId="{8576BE74-5CDD-4D58-94C3-A8A111BE04F6}" type="asst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/>
              </a:solidFill>
            </a:rPr>
            <a:t>Diarrea Inflamatoria</a:t>
          </a:r>
          <a:endParaRPr lang="es-ES" sz="1600" b="1" dirty="0">
            <a:solidFill>
              <a:schemeClr val="accent1"/>
            </a:solidFill>
          </a:endParaRPr>
        </a:p>
      </dgm:t>
    </dgm:pt>
    <dgm:pt modelId="{07CE1E71-5BB9-4C04-AADF-500C6DD8ADF1}" type="sibTrans" cxnId="{D21E9CEC-5026-4C14-9704-178551083AFE}">
      <dgm:prSet/>
      <dgm:spPr/>
      <dgm:t>
        <a:bodyPr/>
        <a:lstStyle/>
        <a:p>
          <a:endParaRPr lang="es-ES"/>
        </a:p>
      </dgm:t>
    </dgm:pt>
    <dgm:pt modelId="{90E9A6A9-D42B-4E5E-92C9-FAD64FE56369}" type="parTrans" cxnId="{D21E9CEC-5026-4C14-9704-178551083AFE}">
      <dgm:prSet/>
      <dgm:spPr/>
      <dgm:t>
        <a:bodyPr/>
        <a:lstStyle/>
        <a:p>
          <a:endParaRPr lang="es-ES"/>
        </a:p>
      </dgm:t>
    </dgm:pt>
    <dgm:pt modelId="{197D6365-E8B2-4AD4-9EC4-48953DC2BE44}" type="asst">
      <dgm:prSet phldrT="[Texto]"/>
      <dgm:spPr/>
      <dgm:t>
        <a:bodyPr/>
        <a:lstStyle/>
        <a:p>
          <a:r>
            <a:rPr lang="es-ES" b="1" dirty="0" smtClean="0">
              <a:solidFill>
                <a:schemeClr val="accent1"/>
              </a:solidFill>
            </a:rPr>
            <a:t>Diarrea </a:t>
          </a:r>
          <a:r>
            <a:rPr lang="es-ES" b="1" dirty="0" smtClean="0">
              <a:solidFill>
                <a:schemeClr val="accent1"/>
              </a:solidFill>
            </a:rPr>
            <a:t>acuosa</a:t>
          </a:r>
          <a:endParaRPr lang="es-ES" b="1" dirty="0">
            <a:solidFill>
              <a:schemeClr val="accent1"/>
            </a:solidFill>
          </a:endParaRPr>
        </a:p>
      </dgm:t>
    </dgm:pt>
    <dgm:pt modelId="{DD1B9F48-12B9-48B9-A27F-5451381A5EB4}" type="parTrans" cxnId="{C32F7917-B883-4277-8C84-17A165C98319}">
      <dgm:prSet/>
      <dgm:spPr/>
      <dgm:t>
        <a:bodyPr/>
        <a:lstStyle/>
        <a:p>
          <a:endParaRPr lang="es-ES"/>
        </a:p>
      </dgm:t>
    </dgm:pt>
    <dgm:pt modelId="{CBFDCD17-4826-4EC1-88D4-CF2A2128B458}" type="sibTrans" cxnId="{C32F7917-B883-4277-8C84-17A165C98319}">
      <dgm:prSet/>
      <dgm:spPr/>
      <dgm:t>
        <a:bodyPr/>
        <a:lstStyle/>
        <a:p>
          <a:endParaRPr lang="es-ES"/>
        </a:p>
      </dgm:t>
    </dgm:pt>
    <dgm:pt modelId="{F7506759-027C-4359-AC51-3402EE47947B}" type="asst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Inmunocomprometidos con datos de gravedad</a:t>
          </a:r>
          <a:endParaRPr lang="es-ES" b="0" dirty="0">
            <a:solidFill>
              <a:schemeClr val="tx1"/>
            </a:solidFill>
          </a:endParaRPr>
        </a:p>
      </dgm:t>
    </dgm:pt>
    <dgm:pt modelId="{B296C714-7F33-428D-934B-B1985756578C}" type="parTrans" cxnId="{E4A2C8DC-D578-414B-905A-5CC27697D10A}">
      <dgm:prSet/>
      <dgm:spPr/>
      <dgm:t>
        <a:bodyPr/>
        <a:lstStyle/>
        <a:p>
          <a:endParaRPr lang="es-ES"/>
        </a:p>
      </dgm:t>
    </dgm:pt>
    <dgm:pt modelId="{10142F44-82DB-43C5-ABBE-CD6030C9AD79}" type="sibTrans" cxnId="{E4A2C8DC-D578-414B-905A-5CC27697D10A}">
      <dgm:prSet/>
      <dgm:spPr/>
      <dgm:t>
        <a:bodyPr/>
        <a:lstStyle/>
        <a:p>
          <a:endParaRPr lang="es-ES"/>
        </a:p>
      </dgm:t>
    </dgm:pt>
    <dgm:pt modelId="{98AE699A-E2FE-4FBA-A0CC-9E9EC3180357}" type="pres">
      <dgm:prSet presAssocID="{65221CB0-9BB3-4B75-BE5C-3E3F18DFAA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325905-9FAB-4D53-BA65-BDA93BBCF232}" type="pres">
      <dgm:prSet presAssocID="{DC7DB7AF-8E1E-4B12-A28D-9ABABEFE4E0B}" presName="hierRoot1" presStyleCnt="0">
        <dgm:presLayoutVars>
          <dgm:hierBranch val="init"/>
        </dgm:presLayoutVars>
      </dgm:prSet>
      <dgm:spPr/>
    </dgm:pt>
    <dgm:pt modelId="{35696A1B-FF99-462F-9622-1035FB50A6B7}" type="pres">
      <dgm:prSet presAssocID="{DC7DB7AF-8E1E-4B12-A28D-9ABABEFE4E0B}" presName="rootComposite1" presStyleCnt="0"/>
      <dgm:spPr/>
    </dgm:pt>
    <dgm:pt modelId="{96763642-EC3C-4773-A172-1B5E858BB312}" type="pres">
      <dgm:prSet presAssocID="{DC7DB7AF-8E1E-4B12-A28D-9ABABEFE4E0B}" presName="rootText1" presStyleLbl="node0" presStyleIdx="0" presStyleCnt="1" custScaleX="90898" custScale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96F403-20E4-42D5-93A4-9E93BE7B4AC6}" type="pres">
      <dgm:prSet presAssocID="{DC7DB7AF-8E1E-4B12-A28D-9ABABEFE4E0B}" presName="rootConnector1" presStyleLbl="node1" presStyleIdx="0" presStyleCnt="0"/>
      <dgm:spPr/>
    </dgm:pt>
    <dgm:pt modelId="{F9D177BC-DA3D-40E8-BC9D-A07F2A9396F6}" type="pres">
      <dgm:prSet presAssocID="{DC7DB7AF-8E1E-4B12-A28D-9ABABEFE4E0B}" presName="hierChild2" presStyleCnt="0"/>
      <dgm:spPr/>
    </dgm:pt>
    <dgm:pt modelId="{7545C196-9021-4404-95CB-5337073737FD}" type="pres">
      <dgm:prSet presAssocID="{DC7DB7AF-8E1E-4B12-A28D-9ABABEFE4E0B}" presName="hierChild3" presStyleCnt="0"/>
      <dgm:spPr/>
    </dgm:pt>
    <dgm:pt modelId="{95A3D546-9433-4F9F-B7BA-512C66BD52F2}" type="pres">
      <dgm:prSet presAssocID="{90E9A6A9-D42B-4E5E-92C9-FAD64FE56369}" presName="Name111" presStyleLbl="parChTrans1D2" presStyleIdx="0" presStyleCnt="2"/>
      <dgm:spPr/>
    </dgm:pt>
    <dgm:pt modelId="{067EDFDB-680E-4318-AD9E-E24AD2816989}" type="pres">
      <dgm:prSet presAssocID="{8576BE74-5CDD-4D58-94C3-A8A111BE04F6}" presName="hierRoot3" presStyleCnt="0">
        <dgm:presLayoutVars>
          <dgm:hierBranch/>
        </dgm:presLayoutVars>
      </dgm:prSet>
      <dgm:spPr/>
    </dgm:pt>
    <dgm:pt modelId="{54A6389D-0A32-421D-BDE4-F291031395AD}" type="pres">
      <dgm:prSet presAssocID="{8576BE74-5CDD-4D58-94C3-A8A111BE04F6}" presName="rootComposite3" presStyleCnt="0"/>
      <dgm:spPr/>
    </dgm:pt>
    <dgm:pt modelId="{A3CA0CC3-693A-42FA-9D8C-BAC789BC6ACD}" type="pres">
      <dgm:prSet presAssocID="{8576BE74-5CDD-4D58-94C3-A8A111BE04F6}" presName="rootText3" presStyleLbl="asst1" presStyleIdx="0" presStyleCnt="6" custScaleX="90898" custScaleY="47255" custLinFactNeighborX="-1789" custLinFactNeighborY="-32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59E2C9-CBC3-4F21-BDB4-F6405ED594B5}" type="pres">
      <dgm:prSet presAssocID="{8576BE74-5CDD-4D58-94C3-A8A111BE04F6}" presName="rootConnector3" presStyleLbl="asst1" presStyleIdx="0" presStyleCnt="6"/>
      <dgm:spPr/>
    </dgm:pt>
    <dgm:pt modelId="{E33BF5CA-A159-40F9-8245-CD74C63A3196}" type="pres">
      <dgm:prSet presAssocID="{8576BE74-5CDD-4D58-94C3-A8A111BE04F6}" presName="hierChild6" presStyleCnt="0"/>
      <dgm:spPr/>
    </dgm:pt>
    <dgm:pt modelId="{43AC0F06-0CBA-4660-B5AB-2AE203A885AC}" type="pres">
      <dgm:prSet presAssocID="{8576BE74-5CDD-4D58-94C3-A8A111BE04F6}" presName="hierChild7" presStyleCnt="0"/>
      <dgm:spPr/>
    </dgm:pt>
    <dgm:pt modelId="{F7DC9E93-D1A4-4726-9BD2-7407433F6A08}" type="pres">
      <dgm:prSet presAssocID="{E7977B51-4A7B-4E0A-B542-113C9E8C0752}" presName="Name111" presStyleLbl="parChTrans1D3" presStyleIdx="0" presStyleCnt="4"/>
      <dgm:spPr/>
    </dgm:pt>
    <dgm:pt modelId="{38752696-F735-4371-9337-2872A79A971C}" type="pres">
      <dgm:prSet presAssocID="{F2BBD49C-8FD4-4D3D-81B2-DEA214AB39CE}" presName="hierRoot3" presStyleCnt="0">
        <dgm:presLayoutVars>
          <dgm:hierBranch val="init"/>
        </dgm:presLayoutVars>
      </dgm:prSet>
      <dgm:spPr/>
    </dgm:pt>
    <dgm:pt modelId="{649E5333-736C-4EF1-88A9-2D58EA5F8601}" type="pres">
      <dgm:prSet presAssocID="{F2BBD49C-8FD4-4D3D-81B2-DEA214AB39CE}" presName="rootComposite3" presStyleCnt="0"/>
      <dgm:spPr/>
    </dgm:pt>
    <dgm:pt modelId="{559480C8-CD8D-473E-A7CD-65D2B730578D}" type="pres">
      <dgm:prSet presAssocID="{F2BBD49C-8FD4-4D3D-81B2-DEA214AB39CE}" presName="rootText3" presStyleLbl="asst1" presStyleIdx="1" presStyleCnt="6" custScaleX="90898" custScaleY="47255" custLinFactNeighborX="-51990" custLinFactNeighborY="-83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D8D019-C30A-40C6-94B0-62AD73E3B05F}" type="pres">
      <dgm:prSet presAssocID="{F2BBD49C-8FD4-4D3D-81B2-DEA214AB39CE}" presName="rootConnector3" presStyleLbl="asst1" presStyleIdx="1" presStyleCnt="6"/>
      <dgm:spPr/>
    </dgm:pt>
    <dgm:pt modelId="{21B41E1E-D0DD-4F82-A452-386B40E21FF6}" type="pres">
      <dgm:prSet presAssocID="{F2BBD49C-8FD4-4D3D-81B2-DEA214AB39CE}" presName="hierChild6" presStyleCnt="0"/>
      <dgm:spPr/>
    </dgm:pt>
    <dgm:pt modelId="{F0375AB8-4C24-4AE0-B800-21648F61F030}" type="pres">
      <dgm:prSet presAssocID="{F2BBD49C-8FD4-4D3D-81B2-DEA214AB39CE}" presName="hierChild7" presStyleCnt="0"/>
      <dgm:spPr/>
    </dgm:pt>
    <dgm:pt modelId="{B7F64BD9-C35E-49FD-A4EE-8B291E92E220}" type="pres">
      <dgm:prSet presAssocID="{FDE40FEF-AACF-4388-A96A-96902322C728}" presName="Name111" presStyleLbl="parChTrans1D3" presStyleIdx="1" presStyleCnt="4"/>
      <dgm:spPr/>
    </dgm:pt>
    <dgm:pt modelId="{B79A5DA0-80B7-4A72-AD82-8922EC15DC95}" type="pres">
      <dgm:prSet presAssocID="{1E77F1ED-5E2C-41C7-A457-5E98148308E3}" presName="hierRoot3" presStyleCnt="0">
        <dgm:presLayoutVars>
          <dgm:hierBranch val="init"/>
        </dgm:presLayoutVars>
      </dgm:prSet>
      <dgm:spPr/>
    </dgm:pt>
    <dgm:pt modelId="{C7A17E42-8CE7-44B8-9822-C5F54674B79C}" type="pres">
      <dgm:prSet presAssocID="{1E77F1ED-5E2C-41C7-A457-5E98148308E3}" presName="rootComposite3" presStyleCnt="0"/>
      <dgm:spPr/>
    </dgm:pt>
    <dgm:pt modelId="{0F144D2E-DDB0-4CD1-9D6E-8094571D1753}" type="pres">
      <dgm:prSet presAssocID="{1E77F1ED-5E2C-41C7-A457-5E98148308E3}" presName="rootText3" presStyleLbl="asst1" presStyleIdx="2" presStyleCnt="6" custScaleX="90898" custScaleY="47255" custLinFactNeighborX="33911" custLinFactNeighborY="-83844">
        <dgm:presLayoutVars>
          <dgm:chPref val="3"/>
        </dgm:presLayoutVars>
      </dgm:prSet>
      <dgm:spPr/>
    </dgm:pt>
    <dgm:pt modelId="{D411E37B-8AA5-466F-A0A5-22D6FF3E7BC9}" type="pres">
      <dgm:prSet presAssocID="{1E77F1ED-5E2C-41C7-A457-5E98148308E3}" presName="rootConnector3" presStyleLbl="asst1" presStyleIdx="2" presStyleCnt="6"/>
      <dgm:spPr/>
    </dgm:pt>
    <dgm:pt modelId="{08113F8C-52B0-403C-8D06-3CA95896496D}" type="pres">
      <dgm:prSet presAssocID="{1E77F1ED-5E2C-41C7-A457-5E98148308E3}" presName="hierChild6" presStyleCnt="0"/>
      <dgm:spPr/>
    </dgm:pt>
    <dgm:pt modelId="{09C7BFB8-8539-4738-920B-08A3816D6690}" type="pres">
      <dgm:prSet presAssocID="{1E77F1ED-5E2C-41C7-A457-5E98148308E3}" presName="hierChild7" presStyleCnt="0"/>
      <dgm:spPr/>
    </dgm:pt>
    <dgm:pt modelId="{15658660-3020-44FA-9886-5AB93FBFC396}" type="pres">
      <dgm:prSet presAssocID="{18088392-4E1B-4AB8-9089-65EC2DF4ED44}" presName="Name111" presStyleLbl="parChTrans1D3" presStyleIdx="2" presStyleCnt="4"/>
      <dgm:spPr/>
    </dgm:pt>
    <dgm:pt modelId="{6003D5AB-E286-4CC5-A6F2-E6497EC8E21C}" type="pres">
      <dgm:prSet presAssocID="{8045B0AE-E23A-4693-9FFC-EE35B2210F36}" presName="hierRoot3" presStyleCnt="0">
        <dgm:presLayoutVars>
          <dgm:hierBranch val="init"/>
        </dgm:presLayoutVars>
      </dgm:prSet>
      <dgm:spPr/>
    </dgm:pt>
    <dgm:pt modelId="{63AF3B22-D134-421B-AC59-BDAD13838D6A}" type="pres">
      <dgm:prSet presAssocID="{8045B0AE-E23A-4693-9FFC-EE35B2210F36}" presName="rootComposite3" presStyleCnt="0"/>
      <dgm:spPr/>
    </dgm:pt>
    <dgm:pt modelId="{F4CCFCBD-B861-49BD-A3E5-4868937A58BC}" type="pres">
      <dgm:prSet presAssocID="{8045B0AE-E23A-4693-9FFC-EE35B2210F36}" presName="rootText3" presStyleLbl="asst1" presStyleIdx="3" presStyleCnt="6" custScaleX="90898" custScaleY="47255" custLinFactY="-46720" custLinFactNeighborX="178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B00A4D-290C-445E-81AD-3001FB5A02D6}" type="pres">
      <dgm:prSet presAssocID="{8045B0AE-E23A-4693-9FFC-EE35B2210F36}" presName="rootConnector3" presStyleLbl="asst1" presStyleIdx="3" presStyleCnt="6"/>
      <dgm:spPr/>
    </dgm:pt>
    <dgm:pt modelId="{F18E5EF6-68D0-461C-B553-78EE482BF719}" type="pres">
      <dgm:prSet presAssocID="{8045B0AE-E23A-4693-9FFC-EE35B2210F36}" presName="hierChild6" presStyleCnt="0"/>
      <dgm:spPr/>
    </dgm:pt>
    <dgm:pt modelId="{5590FE43-5B72-4D58-9049-56BE547E1BC0}" type="pres">
      <dgm:prSet presAssocID="{8045B0AE-E23A-4693-9FFC-EE35B2210F36}" presName="hierChild7" presStyleCnt="0"/>
      <dgm:spPr/>
    </dgm:pt>
    <dgm:pt modelId="{CEBE48E6-384A-46F3-A048-99636AE27D15}" type="pres">
      <dgm:prSet presAssocID="{DD1B9F48-12B9-48B9-A27F-5451381A5EB4}" presName="Name111" presStyleLbl="parChTrans1D2" presStyleIdx="1" presStyleCnt="2"/>
      <dgm:spPr/>
    </dgm:pt>
    <dgm:pt modelId="{BC346282-0337-4C30-AD77-811784CCB4C0}" type="pres">
      <dgm:prSet presAssocID="{197D6365-E8B2-4AD4-9EC4-48953DC2BE44}" presName="hierRoot3" presStyleCnt="0">
        <dgm:presLayoutVars>
          <dgm:hierBranch val="r"/>
        </dgm:presLayoutVars>
      </dgm:prSet>
      <dgm:spPr/>
    </dgm:pt>
    <dgm:pt modelId="{FB767873-FDC0-4B53-BF98-3229E1ED35D0}" type="pres">
      <dgm:prSet presAssocID="{197D6365-E8B2-4AD4-9EC4-48953DC2BE44}" presName="rootComposite3" presStyleCnt="0"/>
      <dgm:spPr/>
    </dgm:pt>
    <dgm:pt modelId="{35A96B30-A892-4879-8C29-6985790FA82D}" type="pres">
      <dgm:prSet presAssocID="{197D6365-E8B2-4AD4-9EC4-48953DC2BE44}" presName="rootText3" presStyleLbl="asst1" presStyleIdx="4" presStyleCnt="6" custScaleX="90898" custScaleY="47255" custLinFactNeighborX="-1789" custLinFactNeighborY="-32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825ED3-C2F7-49A3-B068-CF14A9756263}" type="pres">
      <dgm:prSet presAssocID="{197D6365-E8B2-4AD4-9EC4-48953DC2BE44}" presName="rootConnector3" presStyleLbl="asst1" presStyleIdx="4" presStyleCnt="6"/>
      <dgm:spPr/>
    </dgm:pt>
    <dgm:pt modelId="{E2BAC29C-1CF6-4D5E-AA39-FCB5F93EB059}" type="pres">
      <dgm:prSet presAssocID="{197D6365-E8B2-4AD4-9EC4-48953DC2BE44}" presName="hierChild6" presStyleCnt="0"/>
      <dgm:spPr/>
    </dgm:pt>
    <dgm:pt modelId="{8ED27257-FFBC-4DFE-8CFB-E2401EA6BB82}" type="pres">
      <dgm:prSet presAssocID="{197D6365-E8B2-4AD4-9EC4-48953DC2BE44}" presName="hierChild7" presStyleCnt="0"/>
      <dgm:spPr/>
    </dgm:pt>
    <dgm:pt modelId="{240F8D3A-3F8B-4797-897C-48B3364BEFDF}" type="pres">
      <dgm:prSet presAssocID="{B296C714-7F33-428D-934B-B1985756578C}" presName="Name111" presStyleLbl="parChTrans1D3" presStyleIdx="3" presStyleCnt="4"/>
      <dgm:spPr/>
    </dgm:pt>
    <dgm:pt modelId="{42C11F1A-1B11-4A10-9E39-B46AF93E4AAA}" type="pres">
      <dgm:prSet presAssocID="{F7506759-027C-4359-AC51-3402EE47947B}" presName="hierRoot3" presStyleCnt="0">
        <dgm:presLayoutVars>
          <dgm:hierBranch val="init"/>
        </dgm:presLayoutVars>
      </dgm:prSet>
      <dgm:spPr/>
    </dgm:pt>
    <dgm:pt modelId="{799C6948-149C-4A67-8BE2-91297AD4276A}" type="pres">
      <dgm:prSet presAssocID="{F7506759-027C-4359-AC51-3402EE47947B}" presName="rootComposite3" presStyleCnt="0"/>
      <dgm:spPr/>
    </dgm:pt>
    <dgm:pt modelId="{65C945EC-07CC-488A-8593-1D65267818DC}" type="pres">
      <dgm:prSet presAssocID="{F7506759-027C-4359-AC51-3402EE47947B}" presName="rootText3" presStyleLbl="asst1" presStyleIdx="5" presStyleCnt="6" custScaleX="90898" custScaleY="43112" custLinFactX="2682" custLinFactNeighborX="100000" custLinFactNeighborY="-65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EDE77F-0BF4-4BB6-A060-A7CA84005C37}" type="pres">
      <dgm:prSet presAssocID="{F7506759-027C-4359-AC51-3402EE47947B}" presName="rootConnector3" presStyleLbl="asst1" presStyleIdx="5" presStyleCnt="6"/>
      <dgm:spPr/>
    </dgm:pt>
    <dgm:pt modelId="{F7FFF22A-D2FE-42DE-B991-38BE1582D761}" type="pres">
      <dgm:prSet presAssocID="{F7506759-027C-4359-AC51-3402EE47947B}" presName="hierChild6" presStyleCnt="0"/>
      <dgm:spPr/>
    </dgm:pt>
    <dgm:pt modelId="{439D9B45-32E0-4427-9ADD-E138A67AD1E1}" type="pres">
      <dgm:prSet presAssocID="{F7506759-027C-4359-AC51-3402EE47947B}" presName="hierChild7" presStyleCnt="0"/>
      <dgm:spPr/>
    </dgm:pt>
  </dgm:ptLst>
  <dgm:cxnLst>
    <dgm:cxn modelId="{B50490D2-8C3C-4147-9DCD-232DD55AD486}" type="presOf" srcId="{F7506759-027C-4359-AC51-3402EE47947B}" destId="{CFEDE77F-0BF4-4BB6-A060-A7CA84005C37}" srcOrd="1" destOrd="0" presId="urn:microsoft.com/office/officeart/2005/8/layout/orgChart1"/>
    <dgm:cxn modelId="{D70DBDD3-7D84-4DB0-ABA1-926709A75CFE}" type="presOf" srcId="{8576BE74-5CDD-4D58-94C3-A8A111BE04F6}" destId="{A3CA0CC3-693A-42FA-9D8C-BAC789BC6ACD}" srcOrd="0" destOrd="0" presId="urn:microsoft.com/office/officeart/2005/8/layout/orgChart1"/>
    <dgm:cxn modelId="{A11AE308-6367-4C9F-9357-2A9B3E7E5002}" srcId="{8576BE74-5CDD-4D58-94C3-A8A111BE04F6}" destId="{8045B0AE-E23A-4693-9FFC-EE35B2210F36}" srcOrd="2" destOrd="0" parTransId="{18088392-4E1B-4AB8-9089-65EC2DF4ED44}" sibTransId="{881563D5-D7AF-4C51-9D7E-1A9D7211EE37}"/>
    <dgm:cxn modelId="{67214BD2-FE32-4F91-9FF0-A3160CBA2361}" type="presOf" srcId="{F2BBD49C-8FD4-4D3D-81B2-DEA214AB39CE}" destId="{D0D8D019-C30A-40C6-94B0-62AD73E3B05F}" srcOrd="1" destOrd="0" presId="urn:microsoft.com/office/officeart/2005/8/layout/orgChart1"/>
    <dgm:cxn modelId="{57CF1B55-ABB6-4864-A88F-940EE24D42D3}" type="presOf" srcId="{197D6365-E8B2-4AD4-9EC4-48953DC2BE44}" destId="{35A96B30-A892-4879-8C29-6985790FA82D}" srcOrd="0" destOrd="0" presId="urn:microsoft.com/office/officeart/2005/8/layout/orgChart1"/>
    <dgm:cxn modelId="{AD7DE6A3-EEF9-40B3-BDEC-37EBC27CEF9F}" srcId="{8576BE74-5CDD-4D58-94C3-A8A111BE04F6}" destId="{F2BBD49C-8FD4-4D3D-81B2-DEA214AB39CE}" srcOrd="0" destOrd="0" parTransId="{E7977B51-4A7B-4E0A-B542-113C9E8C0752}" sibTransId="{02055067-DA78-42CD-8C1A-539EDA6E27CB}"/>
    <dgm:cxn modelId="{2412BBE5-E9FD-4E27-91C8-972C32B92F7E}" type="presOf" srcId="{90E9A6A9-D42B-4E5E-92C9-FAD64FE56369}" destId="{95A3D546-9433-4F9F-B7BA-512C66BD52F2}" srcOrd="0" destOrd="0" presId="urn:microsoft.com/office/officeart/2005/8/layout/orgChart1"/>
    <dgm:cxn modelId="{5FB57D60-E7CB-44AF-B46D-90421C8D0EAB}" type="presOf" srcId="{1E77F1ED-5E2C-41C7-A457-5E98148308E3}" destId="{0F144D2E-DDB0-4CD1-9D6E-8094571D1753}" srcOrd="0" destOrd="0" presId="urn:microsoft.com/office/officeart/2005/8/layout/orgChart1"/>
    <dgm:cxn modelId="{0E09E259-EF00-4623-B113-309E4441110E}" type="presOf" srcId="{F7506759-027C-4359-AC51-3402EE47947B}" destId="{65C945EC-07CC-488A-8593-1D65267818DC}" srcOrd="0" destOrd="0" presId="urn:microsoft.com/office/officeart/2005/8/layout/orgChart1"/>
    <dgm:cxn modelId="{3FFD80E0-38A9-47F8-BBF5-8CEDF72F750C}" type="presOf" srcId="{8576BE74-5CDD-4D58-94C3-A8A111BE04F6}" destId="{9559E2C9-CBC3-4F21-BDB4-F6405ED594B5}" srcOrd="1" destOrd="0" presId="urn:microsoft.com/office/officeart/2005/8/layout/orgChart1"/>
    <dgm:cxn modelId="{94F8484C-B59F-4F58-8814-B19109A1C896}" type="presOf" srcId="{18088392-4E1B-4AB8-9089-65EC2DF4ED44}" destId="{15658660-3020-44FA-9886-5AB93FBFC396}" srcOrd="0" destOrd="0" presId="urn:microsoft.com/office/officeart/2005/8/layout/orgChart1"/>
    <dgm:cxn modelId="{2666BFFD-C641-4328-BE1B-9C82EC5B8767}" type="presOf" srcId="{8045B0AE-E23A-4693-9FFC-EE35B2210F36}" destId="{3BB00A4D-290C-445E-81AD-3001FB5A02D6}" srcOrd="1" destOrd="0" presId="urn:microsoft.com/office/officeart/2005/8/layout/orgChart1"/>
    <dgm:cxn modelId="{A8B7DC12-62A0-42CB-B6CA-FAD2D32267C8}" type="presOf" srcId="{E7977B51-4A7B-4E0A-B542-113C9E8C0752}" destId="{F7DC9E93-D1A4-4726-9BD2-7407433F6A08}" srcOrd="0" destOrd="0" presId="urn:microsoft.com/office/officeart/2005/8/layout/orgChart1"/>
    <dgm:cxn modelId="{576DEDAF-8A8C-4D8B-9754-F631E0E7222B}" type="presOf" srcId="{FDE40FEF-AACF-4388-A96A-96902322C728}" destId="{B7F64BD9-C35E-49FD-A4EE-8B291E92E220}" srcOrd="0" destOrd="0" presId="urn:microsoft.com/office/officeart/2005/8/layout/orgChart1"/>
    <dgm:cxn modelId="{C32F7917-B883-4277-8C84-17A165C98319}" srcId="{DC7DB7AF-8E1E-4B12-A28D-9ABABEFE4E0B}" destId="{197D6365-E8B2-4AD4-9EC4-48953DC2BE44}" srcOrd="1" destOrd="0" parTransId="{DD1B9F48-12B9-48B9-A27F-5451381A5EB4}" sibTransId="{CBFDCD17-4826-4EC1-88D4-CF2A2128B458}"/>
    <dgm:cxn modelId="{755E80E1-0D4F-44E1-BC3A-788308461249}" type="presOf" srcId="{65221CB0-9BB3-4B75-BE5C-3E3F18DFAAAF}" destId="{98AE699A-E2FE-4FBA-A0CC-9E9EC3180357}" srcOrd="0" destOrd="0" presId="urn:microsoft.com/office/officeart/2005/8/layout/orgChart1"/>
    <dgm:cxn modelId="{D21E9CEC-5026-4C14-9704-178551083AFE}" srcId="{DC7DB7AF-8E1E-4B12-A28D-9ABABEFE4E0B}" destId="{8576BE74-5CDD-4D58-94C3-A8A111BE04F6}" srcOrd="0" destOrd="0" parTransId="{90E9A6A9-D42B-4E5E-92C9-FAD64FE56369}" sibTransId="{07CE1E71-5BB9-4C04-AADF-500C6DD8ADF1}"/>
    <dgm:cxn modelId="{E4A2C8DC-D578-414B-905A-5CC27697D10A}" srcId="{197D6365-E8B2-4AD4-9EC4-48953DC2BE44}" destId="{F7506759-027C-4359-AC51-3402EE47947B}" srcOrd="0" destOrd="0" parTransId="{B296C714-7F33-428D-934B-B1985756578C}" sibTransId="{10142F44-82DB-43C5-ABBE-CD6030C9AD79}"/>
    <dgm:cxn modelId="{8A797EDF-A748-420F-87B2-0A13E7E0BEC9}" type="presOf" srcId="{F2BBD49C-8FD4-4D3D-81B2-DEA214AB39CE}" destId="{559480C8-CD8D-473E-A7CD-65D2B730578D}" srcOrd="0" destOrd="0" presId="urn:microsoft.com/office/officeart/2005/8/layout/orgChart1"/>
    <dgm:cxn modelId="{F82E9B3C-A00E-4482-A903-498FAF10109F}" type="presOf" srcId="{197D6365-E8B2-4AD4-9EC4-48953DC2BE44}" destId="{7F825ED3-C2F7-49A3-B068-CF14A9756263}" srcOrd="1" destOrd="0" presId="urn:microsoft.com/office/officeart/2005/8/layout/orgChart1"/>
    <dgm:cxn modelId="{DAFFE5FB-E797-4CC8-B647-8DB94ADE35B9}" type="presOf" srcId="{DC7DB7AF-8E1E-4B12-A28D-9ABABEFE4E0B}" destId="{96763642-EC3C-4773-A172-1B5E858BB312}" srcOrd="0" destOrd="0" presId="urn:microsoft.com/office/officeart/2005/8/layout/orgChart1"/>
    <dgm:cxn modelId="{3DB9CCEE-5DD2-4CD7-9BD3-073872E145B1}" type="presOf" srcId="{8045B0AE-E23A-4693-9FFC-EE35B2210F36}" destId="{F4CCFCBD-B861-49BD-A3E5-4868937A58BC}" srcOrd="0" destOrd="0" presId="urn:microsoft.com/office/officeart/2005/8/layout/orgChart1"/>
    <dgm:cxn modelId="{94403332-52D6-4691-B70A-BAD901DAFCDA}" type="presOf" srcId="{B296C714-7F33-428D-934B-B1985756578C}" destId="{240F8D3A-3F8B-4797-897C-48B3364BEFDF}" srcOrd="0" destOrd="0" presId="urn:microsoft.com/office/officeart/2005/8/layout/orgChart1"/>
    <dgm:cxn modelId="{A229DBFE-EE93-49A9-BF1B-7B1C75BF1238}" type="presOf" srcId="{DD1B9F48-12B9-48B9-A27F-5451381A5EB4}" destId="{CEBE48E6-384A-46F3-A048-99636AE27D15}" srcOrd="0" destOrd="0" presId="urn:microsoft.com/office/officeart/2005/8/layout/orgChart1"/>
    <dgm:cxn modelId="{75222832-4872-4678-8621-01190FA2E9E9}" type="presOf" srcId="{1E77F1ED-5E2C-41C7-A457-5E98148308E3}" destId="{D411E37B-8AA5-466F-A0A5-22D6FF3E7BC9}" srcOrd="1" destOrd="0" presId="urn:microsoft.com/office/officeart/2005/8/layout/orgChart1"/>
    <dgm:cxn modelId="{DB14BC8A-4EE6-4E47-8718-C32D56BAAAEE}" type="presOf" srcId="{DC7DB7AF-8E1E-4B12-A28D-9ABABEFE4E0B}" destId="{0B96F403-20E4-42D5-93A4-9E93BE7B4AC6}" srcOrd="1" destOrd="0" presId="urn:microsoft.com/office/officeart/2005/8/layout/orgChart1"/>
    <dgm:cxn modelId="{C6C2F1D0-BFD0-4E10-A49C-1DA42CDFC981}" srcId="{65221CB0-9BB3-4B75-BE5C-3E3F18DFAAAF}" destId="{DC7DB7AF-8E1E-4B12-A28D-9ABABEFE4E0B}" srcOrd="0" destOrd="0" parTransId="{9CACBE92-18EA-4396-9DFB-3D011A339893}" sibTransId="{81BF9F35-AE2C-4D8F-AA9C-6BDF38EDE6B3}"/>
    <dgm:cxn modelId="{EE6FC9BB-50DC-4D8D-A40B-A01D95355BEB}" srcId="{8576BE74-5CDD-4D58-94C3-A8A111BE04F6}" destId="{1E77F1ED-5E2C-41C7-A457-5E98148308E3}" srcOrd="1" destOrd="0" parTransId="{FDE40FEF-AACF-4388-A96A-96902322C728}" sibTransId="{995B8C07-5896-4FD5-9736-6E5448E83536}"/>
    <dgm:cxn modelId="{4E51DD61-372E-4A4E-A785-7F9CA7E9DC8C}" type="presParOf" srcId="{98AE699A-E2FE-4FBA-A0CC-9E9EC3180357}" destId="{95325905-9FAB-4D53-BA65-BDA93BBCF232}" srcOrd="0" destOrd="0" presId="urn:microsoft.com/office/officeart/2005/8/layout/orgChart1"/>
    <dgm:cxn modelId="{6CA1D20B-9F4C-4BA7-9347-E03E1FD55D90}" type="presParOf" srcId="{95325905-9FAB-4D53-BA65-BDA93BBCF232}" destId="{35696A1B-FF99-462F-9622-1035FB50A6B7}" srcOrd="0" destOrd="0" presId="urn:microsoft.com/office/officeart/2005/8/layout/orgChart1"/>
    <dgm:cxn modelId="{940C5A48-049E-4F23-B910-8801007D2AAE}" type="presParOf" srcId="{35696A1B-FF99-462F-9622-1035FB50A6B7}" destId="{96763642-EC3C-4773-A172-1B5E858BB312}" srcOrd="0" destOrd="0" presId="urn:microsoft.com/office/officeart/2005/8/layout/orgChart1"/>
    <dgm:cxn modelId="{9B25C016-42A3-403A-B23F-97D655DEAE81}" type="presParOf" srcId="{35696A1B-FF99-462F-9622-1035FB50A6B7}" destId="{0B96F403-20E4-42D5-93A4-9E93BE7B4AC6}" srcOrd="1" destOrd="0" presId="urn:microsoft.com/office/officeart/2005/8/layout/orgChart1"/>
    <dgm:cxn modelId="{B8B2C9EB-0E81-44CB-B9FC-78F6F1026D9E}" type="presParOf" srcId="{95325905-9FAB-4D53-BA65-BDA93BBCF232}" destId="{F9D177BC-DA3D-40E8-BC9D-A07F2A9396F6}" srcOrd="1" destOrd="0" presId="urn:microsoft.com/office/officeart/2005/8/layout/orgChart1"/>
    <dgm:cxn modelId="{AFEF524A-27CE-4725-8307-699D56CD1778}" type="presParOf" srcId="{95325905-9FAB-4D53-BA65-BDA93BBCF232}" destId="{7545C196-9021-4404-95CB-5337073737FD}" srcOrd="2" destOrd="0" presId="urn:microsoft.com/office/officeart/2005/8/layout/orgChart1"/>
    <dgm:cxn modelId="{4E43C1EE-A432-43A9-89D1-91828B54FD2F}" type="presParOf" srcId="{7545C196-9021-4404-95CB-5337073737FD}" destId="{95A3D546-9433-4F9F-B7BA-512C66BD52F2}" srcOrd="0" destOrd="0" presId="urn:microsoft.com/office/officeart/2005/8/layout/orgChart1"/>
    <dgm:cxn modelId="{9254F7CA-2AC8-49E6-B497-AEA2A6DD3B64}" type="presParOf" srcId="{7545C196-9021-4404-95CB-5337073737FD}" destId="{067EDFDB-680E-4318-AD9E-E24AD2816989}" srcOrd="1" destOrd="0" presId="urn:microsoft.com/office/officeart/2005/8/layout/orgChart1"/>
    <dgm:cxn modelId="{C232D44C-EC7D-436A-9882-6C742F5C39F0}" type="presParOf" srcId="{067EDFDB-680E-4318-AD9E-E24AD2816989}" destId="{54A6389D-0A32-421D-BDE4-F291031395AD}" srcOrd="0" destOrd="0" presId="urn:microsoft.com/office/officeart/2005/8/layout/orgChart1"/>
    <dgm:cxn modelId="{C51912D0-C953-416D-A47B-69A4961105EB}" type="presParOf" srcId="{54A6389D-0A32-421D-BDE4-F291031395AD}" destId="{A3CA0CC3-693A-42FA-9D8C-BAC789BC6ACD}" srcOrd="0" destOrd="0" presId="urn:microsoft.com/office/officeart/2005/8/layout/orgChart1"/>
    <dgm:cxn modelId="{DE93CA5A-4286-4E0F-A552-08E3C43E5BE0}" type="presParOf" srcId="{54A6389D-0A32-421D-BDE4-F291031395AD}" destId="{9559E2C9-CBC3-4F21-BDB4-F6405ED594B5}" srcOrd="1" destOrd="0" presId="urn:microsoft.com/office/officeart/2005/8/layout/orgChart1"/>
    <dgm:cxn modelId="{B9756A80-EDBD-48FE-8909-531174498AD7}" type="presParOf" srcId="{067EDFDB-680E-4318-AD9E-E24AD2816989}" destId="{E33BF5CA-A159-40F9-8245-CD74C63A3196}" srcOrd="1" destOrd="0" presId="urn:microsoft.com/office/officeart/2005/8/layout/orgChart1"/>
    <dgm:cxn modelId="{B53142DE-A2A3-4184-B50C-1581652B0209}" type="presParOf" srcId="{067EDFDB-680E-4318-AD9E-E24AD2816989}" destId="{43AC0F06-0CBA-4660-B5AB-2AE203A885AC}" srcOrd="2" destOrd="0" presId="urn:microsoft.com/office/officeart/2005/8/layout/orgChart1"/>
    <dgm:cxn modelId="{032E3391-1EBB-4525-B217-3599B33FD07A}" type="presParOf" srcId="{43AC0F06-0CBA-4660-B5AB-2AE203A885AC}" destId="{F7DC9E93-D1A4-4726-9BD2-7407433F6A08}" srcOrd="0" destOrd="0" presId="urn:microsoft.com/office/officeart/2005/8/layout/orgChart1"/>
    <dgm:cxn modelId="{164269BA-6BCF-46D6-88C7-E817BC0A2C5F}" type="presParOf" srcId="{43AC0F06-0CBA-4660-B5AB-2AE203A885AC}" destId="{38752696-F735-4371-9337-2872A79A971C}" srcOrd="1" destOrd="0" presId="urn:microsoft.com/office/officeart/2005/8/layout/orgChart1"/>
    <dgm:cxn modelId="{717942CE-C1F1-437E-B529-6AC48AF9F6B9}" type="presParOf" srcId="{38752696-F735-4371-9337-2872A79A971C}" destId="{649E5333-736C-4EF1-88A9-2D58EA5F8601}" srcOrd="0" destOrd="0" presId="urn:microsoft.com/office/officeart/2005/8/layout/orgChart1"/>
    <dgm:cxn modelId="{F32E6EF0-4152-4710-9BD4-3EFD25072690}" type="presParOf" srcId="{649E5333-736C-4EF1-88A9-2D58EA5F8601}" destId="{559480C8-CD8D-473E-A7CD-65D2B730578D}" srcOrd="0" destOrd="0" presId="urn:microsoft.com/office/officeart/2005/8/layout/orgChart1"/>
    <dgm:cxn modelId="{D14E1055-721E-45B3-B95D-20AF01C784B2}" type="presParOf" srcId="{649E5333-736C-4EF1-88A9-2D58EA5F8601}" destId="{D0D8D019-C30A-40C6-94B0-62AD73E3B05F}" srcOrd="1" destOrd="0" presId="urn:microsoft.com/office/officeart/2005/8/layout/orgChart1"/>
    <dgm:cxn modelId="{B325C1AF-F0AD-43BA-8C00-7C8C7B25E07C}" type="presParOf" srcId="{38752696-F735-4371-9337-2872A79A971C}" destId="{21B41E1E-D0DD-4F82-A452-386B40E21FF6}" srcOrd="1" destOrd="0" presId="urn:microsoft.com/office/officeart/2005/8/layout/orgChart1"/>
    <dgm:cxn modelId="{60434A21-9B1B-4D24-B14B-6CB4EC138321}" type="presParOf" srcId="{38752696-F735-4371-9337-2872A79A971C}" destId="{F0375AB8-4C24-4AE0-B800-21648F61F030}" srcOrd="2" destOrd="0" presId="urn:microsoft.com/office/officeart/2005/8/layout/orgChart1"/>
    <dgm:cxn modelId="{D5BB4C40-086E-4E1D-AD2B-D185515EB489}" type="presParOf" srcId="{43AC0F06-0CBA-4660-B5AB-2AE203A885AC}" destId="{B7F64BD9-C35E-49FD-A4EE-8B291E92E220}" srcOrd="2" destOrd="0" presId="urn:microsoft.com/office/officeart/2005/8/layout/orgChart1"/>
    <dgm:cxn modelId="{12FC336A-0FFE-49CF-9C1B-8AC38B17ACAD}" type="presParOf" srcId="{43AC0F06-0CBA-4660-B5AB-2AE203A885AC}" destId="{B79A5DA0-80B7-4A72-AD82-8922EC15DC95}" srcOrd="3" destOrd="0" presId="urn:microsoft.com/office/officeart/2005/8/layout/orgChart1"/>
    <dgm:cxn modelId="{D36D8A06-912E-426E-B144-EEBFD93DE632}" type="presParOf" srcId="{B79A5DA0-80B7-4A72-AD82-8922EC15DC95}" destId="{C7A17E42-8CE7-44B8-9822-C5F54674B79C}" srcOrd="0" destOrd="0" presId="urn:microsoft.com/office/officeart/2005/8/layout/orgChart1"/>
    <dgm:cxn modelId="{9B69447E-83A3-402C-933A-A64BE3E711CD}" type="presParOf" srcId="{C7A17E42-8CE7-44B8-9822-C5F54674B79C}" destId="{0F144D2E-DDB0-4CD1-9D6E-8094571D1753}" srcOrd="0" destOrd="0" presId="urn:microsoft.com/office/officeart/2005/8/layout/orgChart1"/>
    <dgm:cxn modelId="{C16BB2CC-AA94-4650-BCBE-871FFFE67B19}" type="presParOf" srcId="{C7A17E42-8CE7-44B8-9822-C5F54674B79C}" destId="{D411E37B-8AA5-466F-A0A5-22D6FF3E7BC9}" srcOrd="1" destOrd="0" presId="urn:microsoft.com/office/officeart/2005/8/layout/orgChart1"/>
    <dgm:cxn modelId="{51B1F84F-0403-4AF2-B743-686E7680953A}" type="presParOf" srcId="{B79A5DA0-80B7-4A72-AD82-8922EC15DC95}" destId="{08113F8C-52B0-403C-8D06-3CA95896496D}" srcOrd="1" destOrd="0" presId="urn:microsoft.com/office/officeart/2005/8/layout/orgChart1"/>
    <dgm:cxn modelId="{9436F713-0AFC-4098-BD14-0887A7FC3627}" type="presParOf" srcId="{B79A5DA0-80B7-4A72-AD82-8922EC15DC95}" destId="{09C7BFB8-8539-4738-920B-08A3816D6690}" srcOrd="2" destOrd="0" presId="urn:microsoft.com/office/officeart/2005/8/layout/orgChart1"/>
    <dgm:cxn modelId="{DB3FFA2E-2F14-46E1-9456-C1D9101DDA26}" type="presParOf" srcId="{43AC0F06-0CBA-4660-B5AB-2AE203A885AC}" destId="{15658660-3020-44FA-9886-5AB93FBFC396}" srcOrd="4" destOrd="0" presId="urn:microsoft.com/office/officeart/2005/8/layout/orgChart1"/>
    <dgm:cxn modelId="{6C2CCFFE-58CE-482A-AB6D-EEC0B03278EE}" type="presParOf" srcId="{43AC0F06-0CBA-4660-B5AB-2AE203A885AC}" destId="{6003D5AB-E286-4CC5-A6F2-E6497EC8E21C}" srcOrd="5" destOrd="0" presId="urn:microsoft.com/office/officeart/2005/8/layout/orgChart1"/>
    <dgm:cxn modelId="{2B89BBDA-D20E-4948-841C-BBA686DE657C}" type="presParOf" srcId="{6003D5AB-E286-4CC5-A6F2-E6497EC8E21C}" destId="{63AF3B22-D134-421B-AC59-BDAD13838D6A}" srcOrd="0" destOrd="0" presId="urn:microsoft.com/office/officeart/2005/8/layout/orgChart1"/>
    <dgm:cxn modelId="{683F01E7-60E0-4EE6-9D51-1F58D6AD8998}" type="presParOf" srcId="{63AF3B22-D134-421B-AC59-BDAD13838D6A}" destId="{F4CCFCBD-B861-49BD-A3E5-4868937A58BC}" srcOrd="0" destOrd="0" presId="urn:microsoft.com/office/officeart/2005/8/layout/orgChart1"/>
    <dgm:cxn modelId="{BD7D5999-73AA-4E1B-A7C1-A03BC25EBF9B}" type="presParOf" srcId="{63AF3B22-D134-421B-AC59-BDAD13838D6A}" destId="{3BB00A4D-290C-445E-81AD-3001FB5A02D6}" srcOrd="1" destOrd="0" presId="urn:microsoft.com/office/officeart/2005/8/layout/orgChart1"/>
    <dgm:cxn modelId="{BA35B1A5-6F83-485D-9D88-EEA7CF9DC2C4}" type="presParOf" srcId="{6003D5AB-E286-4CC5-A6F2-E6497EC8E21C}" destId="{F18E5EF6-68D0-461C-B553-78EE482BF719}" srcOrd="1" destOrd="0" presId="urn:microsoft.com/office/officeart/2005/8/layout/orgChart1"/>
    <dgm:cxn modelId="{6E28C244-A16C-420E-A57A-8E4816819DD2}" type="presParOf" srcId="{6003D5AB-E286-4CC5-A6F2-E6497EC8E21C}" destId="{5590FE43-5B72-4D58-9049-56BE547E1BC0}" srcOrd="2" destOrd="0" presId="urn:microsoft.com/office/officeart/2005/8/layout/orgChart1"/>
    <dgm:cxn modelId="{A03BD5A5-4018-44FE-8CFF-D7EE03EFEEC4}" type="presParOf" srcId="{7545C196-9021-4404-95CB-5337073737FD}" destId="{CEBE48E6-384A-46F3-A048-99636AE27D15}" srcOrd="2" destOrd="0" presId="urn:microsoft.com/office/officeart/2005/8/layout/orgChart1"/>
    <dgm:cxn modelId="{C1D93B4F-F065-4B84-9BF2-9434E908A758}" type="presParOf" srcId="{7545C196-9021-4404-95CB-5337073737FD}" destId="{BC346282-0337-4C30-AD77-811784CCB4C0}" srcOrd="3" destOrd="0" presId="urn:microsoft.com/office/officeart/2005/8/layout/orgChart1"/>
    <dgm:cxn modelId="{71AB95BA-F640-4DCB-8DA2-51F8FF5EB7F0}" type="presParOf" srcId="{BC346282-0337-4C30-AD77-811784CCB4C0}" destId="{FB767873-FDC0-4B53-BF98-3229E1ED35D0}" srcOrd="0" destOrd="0" presId="urn:microsoft.com/office/officeart/2005/8/layout/orgChart1"/>
    <dgm:cxn modelId="{0B6CA4F4-104B-4996-A226-E8B7390BE095}" type="presParOf" srcId="{FB767873-FDC0-4B53-BF98-3229E1ED35D0}" destId="{35A96B30-A892-4879-8C29-6985790FA82D}" srcOrd="0" destOrd="0" presId="urn:microsoft.com/office/officeart/2005/8/layout/orgChart1"/>
    <dgm:cxn modelId="{AB3A0266-4865-4C55-8809-FE4B2A6A2F77}" type="presParOf" srcId="{FB767873-FDC0-4B53-BF98-3229E1ED35D0}" destId="{7F825ED3-C2F7-49A3-B068-CF14A9756263}" srcOrd="1" destOrd="0" presId="urn:microsoft.com/office/officeart/2005/8/layout/orgChart1"/>
    <dgm:cxn modelId="{30025014-A71D-4F7A-91BF-C7D97EFD5C41}" type="presParOf" srcId="{BC346282-0337-4C30-AD77-811784CCB4C0}" destId="{E2BAC29C-1CF6-4D5E-AA39-FCB5F93EB059}" srcOrd="1" destOrd="0" presId="urn:microsoft.com/office/officeart/2005/8/layout/orgChart1"/>
    <dgm:cxn modelId="{240D025D-98AC-4C0F-B9D8-853017ABEFAA}" type="presParOf" srcId="{BC346282-0337-4C30-AD77-811784CCB4C0}" destId="{8ED27257-FFBC-4DFE-8CFB-E2401EA6BB82}" srcOrd="2" destOrd="0" presId="urn:microsoft.com/office/officeart/2005/8/layout/orgChart1"/>
    <dgm:cxn modelId="{994DC9F7-9568-4F8E-8035-1AFFA0FBF254}" type="presParOf" srcId="{8ED27257-FFBC-4DFE-8CFB-E2401EA6BB82}" destId="{240F8D3A-3F8B-4797-897C-48B3364BEFDF}" srcOrd="0" destOrd="0" presId="urn:microsoft.com/office/officeart/2005/8/layout/orgChart1"/>
    <dgm:cxn modelId="{E8C5C1CE-8B07-4099-9F42-5627E77D6612}" type="presParOf" srcId="{8ED27257-FFBC-4DFE-8CFB-E2401EA6BB82}" destId="{42C11F1A-1B11-4A10-9E39-B46AF93E4AAA}" srcOrd="1" destOrd="0" presId="urn:microsoft.com/office/officeart/2005/8/layout/orgChart1"/>
    <dgm:cxn modelId="{12561986-888C-4A9D-862D-F6641919A1C9}" type="presParOf" srcId="{42C11F1A-1B11-4A10-9E39-B46AF93E4AAA}" destId="{799C6948-149C-4A67-8BE2-91297AD4276A}" srcOrd="0" destOrd="0" presId="urn:microsoft.com/office/officeart/2005/8/layout/orgChart1"/>
    <dgm:cxn modelId="{E4097015-BB17-425E-897A-B38386BEA695}" type="presParOf" srcId="{799C6948-149C-4A67-8BE2-91297AD4276A}" destId="{65C945EC-07CC-488A-8593-1D65267818DC}" srcOrd="0" destOrd="0" presId="urn:microsoft.com/office/officeart/2005/8/layout/orgChart1"/>
    <dgm:cxn modelId="{5FAB92CC-8735-4D08-8FCD-563A722F3D33}" type="presParOf" srcId="{799C6948-149C-4A67-8BE2-91297AD4276A}" destId="{CFEDE77F-0BF4-4BB6-A060-A7CA84005C37}" srcOrd="1" destOrd="0" presId="urn:microsoft.com/office/officeart/2005/8/layout/orgChart1"/>
    <dgm:cxn modelId="{89369A01-1918-4BE3-90D3-548829BB4EBF}" type="presParOf" srcId="{42C11F1A-1B11-4A10-9E39-B46AF93E4AAA}" destId="{F7FFF22A-D2FE-42DE-B991-38BE1582D761}" srcOrd="1" destOrd="0" presId="urn:microsoft.com/office/officeart/2005/8/layout/orgChart1"/>
    <dgm:cxn modelId="{B3F887E6-E4CB-438A-92B6-50E451BC50C8}" type="presParOf" srcId="{42C11F1A-1B11-4A10-9E39-B46AF93E4AAA}" destId="{439D9B45-32E0-4427-9ADD-E138A67AD1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4EF897-EBE7-4987-AD93-F94CF04A07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36D0409B-E8E9-4BB9-8A01-E3EDEC70AF57}">
      <dgm:prSet phldrT="[Texto]"/>
      <dgm:spPr/>
      <dgm:t>
        <a:bodyPr/>
        <a:lstStyle/>
        <a:p>
          <a:r>
            <a:rPr lang="es-ES" dirty="0" smtClean="0"/>
            <a:t>E </a:t>
          </a:r>
          <a:r>
            <a:rPr lang="es-ES" dirty="0" err="1" smtClean="0"/>
            <a:t>coli</a:t>
          </a:r>
          <a:r>
            <a:rPr lang="es-ES" dirty="0" smtClean="0"/>
            <a:t> (ECET, ECEA), </a:t>
          </a:r>
          <a:r>
            <a:rPr lang="es-ES" dirty="0" err="1" smtClean="0"/>
            <a:t>Campylobacter</a:t>
          </a:r>
          <a:endParaRPr lang="es-ES" dirty="0"/>
        </a:p>
      </dgm:t>
    </dgm:pt>
    <dgm:pt modelId="{C1B38661-E049-4EBC-8A9A-0D931DF03006}" type="parTrans" cxnId="{B9034DF7-D636-45CB-8C29-21D6D7FB0491}">
      <dgm:prSet/>
      <dgm:spPr/>
      <dgm:t>
        <a:bodyPr/>
        <a:lstStyle/>
        <a:p>
          <a:endParaRPr lang="es-ES"/>
        </a:p>
      </dgm:t>
    </dgm:pt>
    <dgm:pt modelId="{B09FC43F-F08A-46E3-81E3-C1EEBAC531AE}" type="sibTrans" cxnId="{B9034DF7-D636-45CB-8C29-21D6D7FB0491}">
      <dgm:prSet/>
      <dgm:spPr/>
      <dgm:t>
        <a:bodyPr/>
        <a:lstStyle/>
        <a:p>
          <a:endParaRPr lang="es-ES"/>
        </a:p>
      </dgm:t>
    </dgm:pt>
    <dgm:pt modelId="{5A71489F-20BD-4A20-8B8C-A3A0EA2B4AED}">
      <dgm:prSet phldrT="[Texto]"/>
      <dgm:spPr/>
      <dgm:t>
        <a:bodyPr/>
        <a:lstStyle/>
        <a:p>
          <a:r>
            <a:rPr lang="es-ES" dirty="0" smtClean="0"/>
            <a:t>10%: diarrea persistente, otras complicaciones</a:t>
          </a:r>
          <a:endParaRPr lang="es-ES" dirty="0"/>
        </a:p>
      </dgm:t>
    </dgm:pt>
    <dgm:pt modelId="{94C04F91-29FE-427A-9CC2-728244F26D12}" type="parTrans" cxnId="{5D6291C9-6B7C-4749-9251-11B00B93FBB4}">
      <dgm:prSet/>
      <dgm:spPr/>
      <dgm:t>
        <a:bodyPr/>
        <a:lstStyle/>
        <a:p>
          <a:endParaRPr lang="es-ES"/>
        </a:p>
      </dgm:t>
    </dgm:pt>
    <dgm:pt modelId="{2B976D0E-7592-4C20-83D8-CE6324F95133}" type="sibTrans" cxnId="{5D6291C9-6B7C-4749-9251-11B00B93FBB4}">
      <dgm:prSet/>
      <dgm:spPr/>
      <dgm:t>
        <a:bodyPr/>
        <a:lstStyle/>
        <a:p>
          <a:endParaRPr lang="es-ES"/>
        </a:p>
      </dgm:t>
    </dgm:pt>
    <dgm:pt modelId="{DF02DB26-B407-4D14-B27A-19A83E36771C}">
      <dgm:prSet phldrT="[Texto]"/>
      <dgm:spPr/>
      <dgm:t>
        <a:bodyPr/>
        <a:lstStyle/>
        <a:p>
          <a:r>
            <a:rPr lang="es-ES" dirty="0" err="1" smtClean="0"/>
            <a:t>GeoSemil</a:t>
          </a:r>
          <a:r>
            <a:rPr lang="es-ES" dirty="0" smtClean="0"/>
            <a:t> : 1/3 de las consultas de atención al viajero</a:t>
          </a:r>
          <a:endParaRPr lang="es-ES" dirty="0"/>
        </a:p>
      </dgm:t>
    </dgm:pt>
    <dgm:pt modelId="{CDBD3895-313D-4A17-AE1D-D02BC286EF7E}" type="parTrans" cxnId="{DEF9BCFA-AAE6-484C-9609-0FF75790049A}">
      <dgm:prSet/>
      <dgm:spPr/>
      <dgm:t>
        <a:bodyPr/>
        <a:lstStyle/>
        <a:p>
          <a:endParaRPr lang="es-ES"/>
        </a:p>
      </dgm:t>
    </dgm:pt>
    <dgm:pt modelId="{C376A383-356B-4ACA-8E4E-02B36CCC7243}" type="sibTrans" cxnId="{DEF9BCFA-AAE6-484C-9609-0FF75790049A}">
      <dgm:prSet/>
      <dgm:spPr/>
      <dgm:t>
        <a:bodyPr/>
        <a:lstStyle/>
        <a:p>
          <a:endParaRPr lang="es-ES"/>
        </a:p>
      </dgm:t>
    </dgm:pt>
    <dgm:pt modelId="{AC9050AB-40D6-43B7-B312-496F059D8BFD}">
      <dgm:prSet phldrT="[Texto]"/>
      <dgm:spPr/>
      <dgm:t>
        <a:bodyPr/>
        <a:lstStyle/>
        <a:p>
          <a:r>
            <a:rPr lang="es-ES" dirty="0" smtClean="0"/>
            <a:t>Diarrea durante las primeras 2 semanas (60%)</a:t>
          </a:r>
          <a:endParaRPr lang="es-ES" dirty="0"/>
        </a:p>
      </dgm:t>
    </dgm:pt>
    <dgm:pt modelId="{6F73E1ED-AAD4-4B8D-8705-369AEE115905}" type="parTrans" cxnId="{82885022-F8B9-4FA8-AE17-4F3A1C1294F1}">
      <dgm:prSet/>
      <dgm:spPr/>
      <dgm:t>
        <a:bodyPr/>
        <a:lstStyle/>
        <a:p>
          <a:endParaRPr lang="es-ES"/>
        </a:p>
      </dgm:t>
    </dgm:pt>
    <dgm:pt modelId="{8BFB9CCD-C23E-4795-BFD6-BABDC9765C5D}" type="sibTrans" cxnId="{82885022-F8B9-4FA8-AE17-4F3A1C1294F1}">
      <dgm:prSet/>
      <dgm:spPr/>
      <dgm:t>
        <a:bodyPr/>
        <a:lstStyle/>
        <a:p>
          <a:endParaRPr lang="es-ES"/>
        </a:p>
      </dgm:t>
    </dgm:pt>
    <dgm:pt modelId="{EB300443-1531-4004-A8F3-F834986DAB33}">
      <dgm:prSet phldrT="[Texto]"/>
      <dgm:spPr/>
      <dgm:t>
        <a:bodyPr/>
        <a:lstStyle/>
        <a:p>
          <a:r>
            <a:rPr lang="es-ES" dirty="0" smtClean="0"/>
            <a:t>¿Alimentos clásicos?</a:t>
          </a:r>
        </a:p>
      </dgm:t>
    </dgm:pt>
    <dgm:pt modelId="{DAB329FE-C5E7-4FA4-91CF-6F42F7D183F6}" type="parTrans" cxnId="{D71E9612-14DC-43EA-8CBC-EEBFDE33E6A4}">
      <dgm:prSet/>
      <dgm:spPr/>
      <dgm:t>
        <a:bodyPr/>
        <a:lstStyle/>
        <a:p>
          <a:endParaRPr lang="es-ES"/>
        </a:p>
      </dgm:t>
    </dgm:pt>
    <dgm:pt modelId="{355539EC-0A3A-4EA3-BD36-F1A29019D2E8}" type="sibTrans" cxnId="{D71E9612-14DC-43EA-8CBC-EEBFDE33E6A4}">
      <dgm:prSet/>
      <dgm:spPr/>
      <dgm:t>
        <a:bodyPr/>
        <a:lstStyle/>
        <a:p>
          <a:endParaRPr lang="es-ES"/>
        </a:p>
      </dgm:t>
    </dgm:pt>
    <dgm:pt modelId="{AF89C7CB-3D74-4C49-8794-188036B000F1}">
      <dgm:prSet phldrT="[Texto]"/>
      <dgm:spPr/>
      <dgm:t>
        <a:bodyPr/>
        <a:lstStyle/>
        <a:p>
          <a:r>
            <a:rPr lang="es-ES" dirty="0" smtClean="0"/>
            <a:t>Antecedentes patología gástrica o usuarios IBP</a:t>
          </a:r>
        </a:p>
      </dgm:t>
    </dgm:pt>
    <dgm:pt modelId="{C1E33C57-A73E-46E9-A4D0-48D586D09EFC}" type="parTrans" cxnId="{D2865DEE-3AFD-4096-BAB2-8F8AEDC7ED48}">
      <dgm:prSet/>
      <dgm:spPr/>
      <dgm:t>
        <a:bodyPr/>
        <a:lstStyle/>
        <a:p>
          <a:endParaRPr lang="es-ES"/>
        </a:p>
      </dgm:t>
    </dgm:pt>
    <dgm:pt modelId="{E0EE435E-AF67-47FC-B5D8-8B52BB883CEA}" type="sibTrans" cxnId="{D2865DEE-3AFD-4096-BAB2-8F8AEDC7ED48}">
      <dgm:prSet/>
      <dgm:spPr/>
      <dgm:t>
        <a:bodyPr/>
        <a:lstStyle/>
        <a:p>
          <a:endParaRPr lang="es-ES"/>
        </a:p>
      </dgm:t>
    </dgm:pt>
    <dgm:pt modelId="{B678061D-CE56-40CA-8A3F-F0D1795D96D7}" type="pres">
      <dgm:prSet presAssocID="{264EF897-EBE7-4987-AD93-F94CF04A073E}" presName="Name0" presStyleCnt="0">
        <dgm:presLayoutVars>
          <dgm:chMax val="7"/>
          <dgm:chPref val="7"/>
          <dgm:dir/>
        </dgm:presLayoutVars>
      </dgm:prSet>
      <dgm:spPr/>
    </dgm:pt>
    <dgm:pt modelId="{66C7A930-FE39-454C-9011-14B3FAB67FE6}" type="pres">
      <dgm:prSet presAssocID="{264EF897-EBE7-4987-AD93-F94CF04A073E}" presName="Name1" presStyleCnt="0"/>
      <dgm:spPr/>
    </dgm:pt>
    <dgm:pt modelId="{795CD83B-7EB0-415B-A8BF-CA55FE241012}" type="pres">
      <dgm:prSet presAssocID="{264EF897-EBE7-4987-AD93-F94CF04A073E}" presName="cycle" presStyleCnt="0"/>
      <dgm:spPr/>
    </dgm:pt>
    <dgm:pt modelId="{F3273B89-71A0-4269-BF35-7B38647349C1}" type="pres">
      <dgm:prSet presAssocID="{264EF897-EBE7-4987-AD93-F94CF04A073E}" presName="srcNode" presStyleLbl="node1" presStyleIdx="0" presStyleCnt="6"/>
      <dgm:spPr/>
    </dgm:pt>
    <dgm:pt modelId="{9BA9FFE1-1BF8-48BE-A2D4-B0E996100CEF}" type="pres">
      <dgm:prSet presAssocID="{264EF897-EBE7-4987-AD93-F94CF04A073E}" presName="conn" presStyleLbl="parChTrans1D2" presStyleIdx="0" presStyleCnt="1"/>
      <dgm:spPr/>
    </dgm:pt>
    <dgm:pt modelId="{4E41C7F5-A673-4FAA-9A99-34C93F7CEB12}" type="pres">
      <dgm:prSet presAssocID="{264EF897-EBE7-4987-AD93-F94CF04A073E}" presName="extraNode" presStyleLbl="node1" presStyleIdx="0" presStyleCnt="6"/>
      <dgm:spPr/>
    </dgm:pt>
    <dgm:pt modelId="{A031C239-EAFB-4399-8365-B5209AFE8FC9}" type="pres">
      <dgm:prSet presAssocID="{264EF897-EBE7-4987-AD93-F94CF04A073E}" presName="dstNode" presStyleLbl="node1" presStyleIdx="0" presStyleCnt="6"/>
      <dgm:spPr/>
    </dgm:pt>
    <dgm:pt modelId="{3F2E88B7-07C2-4B30-BB03-BCA0700F1862}" type="pres">
      <dgm:prSet presAssocID="{36D0409B-E8E9-4BB9-8A01-E3EDEC70AF5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2C317-0883-4461-94C5-CBE9AF477546}" type="pres">
      <dgm:prSet presAssocID="{36D0409B-E8E9-4BB9-8A01-E3EDEC70AF57}" presName="accent_1" presStyleCnt="0"/>
      <dgm:spPr/>
    </dgm:pt>
    <dgm:pt modelId="{DFE06C25-CD2E-4BE5-9A02-DD0D1308B6DE}" type="pres">
      <dgm:prSet presAssocID="{36D0409B-E8E9-4BB9-8A01-E3EDEC70AF57}" presName="accentRepeatNode" presStyleLbl="solidFgAcc1" presStyleIdx="0" presStyleCnt="6"/>
      <dgm:spPr/>
    </dgm:pt>
    <dgm:pt modelId="{2D92BFA4-8878-4DBB-ACA5-4658376E9548}" type="pres">
      <dgm:prSet presAssocID="{5A71489F-20BD-4A20-8B8C-A3A0EA2B4AE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60D49-0357-4B29-83B9-D176CE85A553}" type="pres">
      <dgm:prSet presAssocID="{5A71489F-20BD-4A20-8B8C-A3A0EA2B4AED}" presName="accent_2" presStyleCnt="0"/>
      <dgm:spPr/>
    </dgm:pt>
    <dgm:pt modelId="{AFFD7B7D-92BD-4901-9732-AA28794702D2}" type="pres">
      <dgm:prSet presAssocID="{5A71489F-20BD-4A20-8B8C-A3A0EA2B4AED}" presName="accentRepeatNode" presStyleLbl="solidFgAcc1" presStyleIdx="1" presStyleCnt="6"/>
      <dgm:spPr/>
    </dgm:pt>
    <dgm:pt modelId="{ACF1DF22-F7F3-4695-A1C8-58FD9DFFBA30}" type="pres">
      <dgm:prSet presAssocID="{DF02DB26-B407-4D14-B27A-19A83E36771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4E85B-BBFB-431B-9A75-E1F6B37DD456}" type="pres">
      <dgm:prSet presAssocID="{DF02DB26-B407-4D14-B27A-19A83E36771C}" presName="accent_3" presStyleCnt="0"/>
      <dgm:spPr/>
    </dgm:pt>
    <dgm:pt modelId="{D3B7AC5D-9288-4409-BAD0-45B9848BDD3B}" type="pres">
      <dgm:prSet presAssocID="{DF02DB26-B407-4D14-B27A-19A83E36771C}" presName="accentRepeatNode" presStyleLbl="solidFgAcc1" presStyleIdx="2" presStyleCnt="6"/>
      <dgm:spPr/>
    </dgm:pt>
    <dgm:pt modelId="{7FEA0345-BB42-4D76-9B2E-4915C7F137D1}" type="pres">
      <dgm:prSet presAssocID="{AC9050AB-40D6-43B7-B312-496F059D8BF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C8EE8-320B-482C-97E7-72BF1A4C39DD}" type="pres">
      <dgm:prSet presAssocID="{AC9050AB-40D6-43B7-B312-496F059D8BFD}" presName="accent_4" presStyleCnt="0"/>
      <dgm:spPr/>
    </dgm:pt>
    <dgm:pt modelId="{28BA7FE6-0A30-4812-8877-15BCEF5CB185}" type="pres">
      <dgm:prSet presAssocID="{AC9050AB-40D6-43B7-B312-496F059D8BFD}" presName="accentRepeatNode" presStyleLbl="solidFgAcc1" presStyleIdx="3" presStyleCnt="6"/>
      <dgm:spPr/>
    </dgm:pt>
    <dgm:pt modelId="{89AE4AA3-486B-4BF9-991D-7EBE911C3D7E}" type="pres">
      <dgm:prSet presAssocID="{EB300443-1531-4004-A8F3-F834986DAB3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097EF2-64D6-4F0C-AD8E-344B86E08EC2}" type="pres">
      <dgm:prSet presAssocID="{EB300443-1531-4004-A8F3-F834986DAB33}" presName="accent_5" presStyleCnt="0"/>
      <dgm:spPr/>
    </dgm:pt>
    <dgm:pt modelId="{9082CD3E-5F8F-4996-B137-547790FA4FDE}" type="pres">
      <dgm:prSet presAssocID="{EB300443-1531-4004-A8F3-F834986DAB33}" presName="accentRepeatNode" presStyleLbl="solidFgAcc1" presStyleIdx="4" presStyleCnt="6"/>
      <dgm:spPr/>
    </dgm:pt>
    <dgm:pt modelId="{AF5B935C-35D8-4B0F-A1EC-261413A524FD}" type="pres">
      <dgm:prSet presAssocID="{AF89C7CB-3D74-4C49-8794-188036B000F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186D2-C52C-414C-BD38-509F0EE4E4F9}" type="pres">
      <dgm:prSet presAssocID="{AF89C7CB-3D74-4C49-8794-188036B000F1}" presName="accent_6" presStyleCnt="0"/>
      <dgm:spPr/>
    </dgm:pt>
    <dgm:pt modelId="{B796D8A1-5CF1-4C1D-8B2B-C015031495E5}" type="pres">
      <dgm:prSet presAssocID="{AF89C7CB-3D74-4C49-8794-188036B000F1}" presName="accentRepeatNode" presStyleLbl="solidFgAcc1" presStyleIdx="5" presStyleCnt="6"/>
      <dgm:spPr/>
    </dgm:pt>
  </dgm:ptLst>
  <dgm:cxnLst>
    <dgm:cxn modelId="{B9034DF7-D636-45CB-8C29-21D6D7FB0491}" srcId="{264EF897-EBE7-4987-AD93-F94CF04A073E}" destId="{36D0409B-E8E9-4BB9-8A01-E3EDEC70AF57}" srcOrd="0" destOrd="0" parTransId="{C1B38661-E049-4EBC-8A9A-0D931DF03006}" sibTransId="{B09FC43F-F08A-46E3-81E3-C1EEBAC531AE}"/>
    <dgm:cxn modelId="{5F177431-3375-4538-ABBB-4F53B3A04713}" type="presOf" srcId="{EB300443-1531-4004-A8F3-F834986DAB33}" destId="{89AE4AA3-486B-4BF9-991D-7EBE911C3D7E}" srcOrd="0" destOrd="0" presId="urn:microsoft.com/office/officeart/2008/layout/VerticalCurvedList"/>
    <dgm:cxn modelId="{D71E9612-14DC-43EA-8CBC-EEBFDE33E6A4}" srcId="{264EF897-EBE7-4987-AD93-F94CF04A073E}" destId="{EB300443-1531-4004-A8F3-F834986DAB33}" srcOrd="4" destOrd="0" parTransId="{DAB329FE-C5E7-4FA4-91CF-6F42F7D183F6}" sibTransId="{355539EC-0A3A-4EA3-BD36-F1A29019D2E8}"/>
    <dgm:cxn modelId="{9F294D50-F05B-49F8-BC2F-84BB71BE42BC}" type="presOf" srcId="{5A71489F-20BD-4A20-8B8C-A3A0EA2B4AED}" destId="{2D92BFA4-8878-4DBB-ACA5-4658376E9548}" srcOrd="0" destOrd="0" presId="urn:microsoft.com/office/officeart/2008/layout/VerticalCurvedList"/>
    <dgm:cxn modelId="{10A8B308-8FC0-4261-99B6-9A1CCF237308}" type="presOf" srcId="{AF89C7CB-3D74-4C49-8794-188036B000F1}" destId="{AF5B935C-35D8-4B0F-A1EC-261413A524FD}" srcOrd="0" destOrd="0" presId="urn:microsoft.com/office/officeart/2008/layout/VerticalCurvedList"/>
    <dgm:cxn modelId="{D3471A10-EB5E-49BF-9F63-C3F3247FEF4D}" type="presOf" srcId="{264EF897-EBE7-4987-AD93-F94CF04A073E}" destId="{B678061D-CE56-40CA-8A3F-F0D1795D96D7}" srcOrd="0" destOrd="0" presId="urn:microsoft.com/office/officeart/2008/layout/VerticalCurvedList"/>
    <dgm:cxn modelId="{82885022-F8B9-4FA8-AE17-4F3A1C1294F1}" srcId="{264EF897-EBE7-4987-AD93-F94CF04A073E}" destId="{AC9050AB-40D6-43B7-B312-496F059D8BFD}" srcOrd="3" destOrd="0" parTransId="{6F73E1ED-AAD4-4B8D-8705-369AEE115905}" sibTransId="{8BFB9CCD-C23E-4795-BFD6-BABDC9765C5D}"/>
    <dgm:cxn modelId="{D2865DEE-3AFD-4096-BAB2-8F8AEDC7ED48}" srcId="{264EF897-EBE7-4987-AD93-F94CF04A073E}" destId="{AF89C7CB-3D74-4C49-8794-188036B000F1}" srcOrd="5" destOrd="0" parTransId="{C1E33C57-A73E-46E9-A4D0-48D586D09EFC}" sibTransId="{E0EE435E-AF67-47FC-B5D8-8B52BB883CEA}"/>
    <dgm:cxn modelId="{A8199646-A882-47E8-83C3-14410DAAED80}" type="presOf" srcId="{DF02DB26-B407-4D14-B27A-19A83E36771C}" destId="{ACF1DF22-F7F3-4695-A1C8-58FD9DFFBA30}" srcOrd="0" destOrd="0" presId="urn:microsoft.com/office/officeart/2008/layout/VerticalCurvedList"/>
    <dgm:cxn modelId="{5D6291C9-6B7C-4749-9251-11B00B93FBB4}" srcId="{264EF897-EBE7-4987-AD93-F94CF04A073E}" destId="{5A71489F-20BD-4A20-8B8C-A3A0EA2B4AED}" srcOrd="1" destOrd="0" parTransId="{94C04F91-29FE-427A-9CC2-728244F26D12}" sibTransId="{2B976D0E-7592-4C20-83D8-CE6324F95133}"/>
    <dgm:cxn modelId="{8980A7B6-B162-42EC-9F8B-C6C2BB4D2575}" type="presOf" srcId="{B09FC43F-F08A-46E3-81E3-C1EEBAC531AE}" destId="{9BA9FFE1-1BF8-48BE-A2D4-B0E996100CEF}" srcOrd="0" destOrd="0" presId="urn:microsoft.com/office/officeart/2008/layout/VerticalCurvedList"/>
    <dgm:cxn modelId="{5BF8E9F0-8341-46F6-BB69-6A4160D3F75C}" type="presOf" srcId="{AC9050AB-40D6-43B7-B312-496F059D8BFD}" destId="{7FEA0345-BB42-4D76-9B2E-4915C7F137D1}" srcOrd="0" destOrd="0" presId="urn:microsoft.com/office/officeart/2008/layout/VerticalCurvedList"/>
    <dgm:cxn modelId="{36B45635-3D1D-4E69-BFE6-2CD28C3444DC}" type="presOf" srcId="{36D0409B-E8E9-4BB9-8A01-E3EDEC70AF57}" destId="{3F2E88B7-07C2-4B30-BB03-BCA0700F1862}" srcOrd="0" destOrd="0" presId="urn:microsoft.com/office/officeart/2008/layout/VerticalCurvedList"/>
    <dgm:cxn modelId="{DEF9BCFA-AAE6-484C-9609-0FF75790049A}" srcId="{264EF897-EBE7-4987-AD93-F94CF04A073E}" destId="{DF02DB26-B407-4D14-B27A-19A83E36771C}" srcOrd="2" destOrd="0" parTransId="{CDBD3895-313D-4A17-AE1D-D02BC286EF7E}" sibTransId="{C376A383-356B-4ACA-8E4E-02B36CCC7243}"/>
    <dgm:cxn modelId="{68DF1B83-7CFC-4ED8-A51E-6C4D1297F4F3}" type="presParOf" srcId="{B678061D-CE56-40CA-8A3F-F0D1795D96D7}" destId="{66C7A930-FE39-454C-9011-14B3FAB67FE6}" srcOrd="0" destOrd="0" presId="urn:microsoft.com/office/officeart/2008/layout/VerticalCurvedList"/>
    <dgm:cxn modelId="{071ACFB3-743A-46D1-A34F-E9A90B4C9596}" type="presParOf" srcId="{66C7A930-FE39-454C-9011-14B3FAB67FE6}" destId="{795CD83B-7EB0-415B-A8BF-CA55FE241012}" srcOrd="0" destOrd="0" presId="urn:microsoft.com/office/officeart/2008/layout/VerticalCurvedList"/>
    <dgm:cxn modelId="{3677C67F-4633-4211-9212-DF9F065A54C1}" type="presParOf" srcId="{795CD83B-7EB0-415B-A8BF-CA55FE241012}" destId="{F3273B89-71A0-4269-BF35-7B38647349C1}" srcOrd="0" destOrd="0" presId="urn:microsoft.com/office/officeart/2008/layout/VerticalCurvedList"/>
    <dgm:cxn modelId="{268822DD-86C9-4AF0-B0E5-3055C9039948}" type="presParOf" srcId="{795CD83B-7EB0-415B-A8BF-CA55FE241012}" destId="{9BA9FFE1-1BF8-48BE-A2D4-B0E996100CEF}" srcOrd="1" destOrd="0" presId="urn:microsoft.com/office/officeart/2008/layout/VerticalCurvedList"/>
    <dgm:cxn modelId="{C188C026-7BEA-4775-9162-6D97DE60DF3E}" type="presParOf" srcId="{795CD83B-7EB0-415B-A8BF-CA55FE241012}" destId="{4E41C7F5-A673-4FAA-9A99-34C93F7CEB12}" srcOrd="2" destOrd="0" presId="urn:microsoft.com/office/officeart/2008/layout/VerticalCurvedList"/>
    <dgm:cxn modelId="{585B1C1C-C759-4B92-ACC0-B6468D1AB7AF}" type="presParOf" srcId="{795CD83B-7EB0-415B-A8BF-CA55FE241012}" destId="{A031C239-EAFB-4399-8365-B5209AFE8FC9}" srcOrd="3" destOrd="0" presId="urn:microsoft.com/office/officeart/2008/layout/VerticalCurvedList"/>
    <dgm:cxn modelId="{EA1D7C95-5A17-4419-A03F-027909269A68}" type="presParOf" srcId="{66C7A930-FE39-454C-9011-14B3FAB67FE6}" destId="{3F2E88B7-07C2-4B30-BB03-BCA0700F1862}" srcOrd="1" destOrd="0" presId="urn:microsoft.com/office/officeart/2008/layout/VerticalCurvedList"/>
    <dgm:cxn modelId="{6E702E72-6F9F-4FF0-B162-F75FD780F818}" type="presParOf" srcId="{66C7A930-FE39-454C-9011-14B3FAB67FE6}" destId="{0182C317-0883-4461-94C5-CBE9AF477546}" srcOrd="2" destOrd="0" presId="urn:microsoft.com/office/officeart/2008/layout/VerticalCurvedList"/>
    <dgm:cxn modelId="{0F933A1D-BF71-4B2A-8AA6-EC68BB008AA8}" type="presParOf" srcId="{0182C317-0883-4461-94C5-CBE9AF477546}" destId="{DFE06C25-CD2E-4BE5-9A02-DD0D1308B6DE}" srcOrd="0" destOrd="0" presId="urn:microsoft.com/office/officeart/2008/layout/VerticalCurvedList"/>
    <dgm:cxn modelId="{4C8E6890-51C5-4550-B8FA-07516A909628}" type="presParOf" srcId="{66C7A930-FE39-454C-9011-14B3FAB67FE6}" destId="{2D92BFA4-8878-4DBB-ACA5-4658376E9548}" srcOrd="3" destOrd="0" presId="urn:microsoft.com/office/officeart/2008/layout/VerticalCurvedList"/>
    <dgm:cxn modelId="{FBEAA92E-AB9D-426C-B9DE-BDC368AE1AF2}" type="presParOf" srcId="{66C7A930-FE39-454C-9011-14B3FAB67FE6}" destId="{52E60D49-0357-4B29-83B9-D176CE85A553}" srcOrd="4" destOrd="0" presId="urn:microsoft.com/office/officeart/2008/layout/VerticalCurvedList"/>
    <dgm:cxn modelId="{BC8E89FF-6144-4FB3-A662-A2FC7EF43CF7}" type="presParOf" srcId="{52E60D49-0357-4B29-83B9-D176CE85A553}" destId="{AFFD7B7D-92BD-4901-9732-AA28794702D2}" srcOrd="0" destOrd="0" presId="urn:microsoft.com/office/officeart/2008/layout/VerticalCurvedList"/>
    <dgm:cxn modelId="{D445FF9F-BB1C-4A1A-9B70-8023031ED557}" type="presParOf" srcId="{66C7A930-FE39-454C-9011-14B3FAB67FE6}" destId="{ACF1DF22-F7F3-4695-A1C8-58FD9DFFBA30}" srcOrd="5" destOrd="0" presId="urn:microsoft.com/office/officeart/2008/layout/VerticalCurvedList"/>
    <dgm:cxn modelId="{4CB6D7B0-F91F-4235-816F-F40B4E712059}" type="presParOf" srcId="{66C7A930-FE39-454C-9011-14B3FAB67FE6}" destId="{A114E85B-BBFB-431B-9A75-E1F6B37DD456}" srcOrd="6" destOrd="0" presId="urn:microsoft.com/office/officeart/2008/layout/VerticalCurvedList"/>
    <dgm:cxn modelId="{63E4E7B7-0134-48C5-AE39-FB20EDFA018F}" type="presParOf" srcId="{A114E85B-BBFB-431B-9A75-E1F6B37DD456}" destId="{D3B7AC5D-9288-4409-BAD0-45B9848BDD3B}" srcOrd="0" destOrd="0" presId="urn:microsoft.com/office/officeart/2008/layout/VerticalCurvedList"/>
    <dgm:cxn modelId="{16C8A53C-98C6-4756-8850-10E9E41EC3A8}" type="presParOf" srcId="{66C7A930-FE39-454C-9011-14B3FAB67FE6}" destId="{7FEA0345-BB42-4D76-9B2E-4915C7F137D1}" srcOrd="7" destOrd="0" presId="urn:microsoft.com/office/officeart/2008/layout/VerticalCurvedList"/>
    <dgm:cxn modelId="{CAD3DB35-DF72-448A-B6BD-7D9F24009EC9}" type="presParOf" srcId="{66C7A930-FE39-454C-9011-14B3FAB67FE6}" destId="{D07C8EE8-320B-482C-97E7-72BF1A4C39DD}" srcOrd="8" destOrd="0" presId="urn:microsoft.com/office/officeart/2008/layout/VerticalCurvedList"/>
    <dgm:cxn modelId="{B1518BFB-7858-49FE-9006-54A4889509AC}" type="presParOf" srcId="{D07C8EE8-320B-482C-97E7-72BF1A4C39DD}" destId="{28BA7FE6-0A30-4812-8877-15BCEF5CB185}" srcOrd="0" destOrd="0" presId="urn:microsoft.com/office/officeart/2008/layout/VerticalCurvedList"/>
    <dgm:cxn modelId="{E13FD643-1E09-4302-852F-1897CF9DBC17}" type="presParOf" srcId="{66C7A930-FE39-454C-9011-14B3FAB67FE6}" destId="{89AE4AA3-486B-4BF9-991D-7EBE911C3D7E}" srcOrd="9" destOrd="0" presId="urn:microsoft.com/office/officeart/2008/layout/VerticalCurvedList"/>
    <dgm:cxn modelId="{ED15DF9B-C5AD-4028-BE26-BCEB760376B0}" type="presParOf" srcId="{66C7A930-FE39-454C-9011-14B3FAB67FE6}" destId="{06097EF2-64D6-4F0C-AD8E-344B86E08EC2}" srcOrd="10" destOrd="0" presId="urn:microsoft.com/office/officeart/2008/layout/VerticalCurvedList"/>
    <dgm:cxn modelId="{D3411621-6F4C-4C8C-AC33-7C84584D7652}" type="presParOf" srcId="{06097EF2-64D6-4F0C-AD8E-344B86E08EC2}" destId="{9082CD3E-5F8F-4996-B137-547790FA4FDE}" srcOrd="0" destOrd="0" presId="urn:microsoft.com/office/officeart/2008/layout/VerticalCurvedList"/>
    <dgm:cxn modelId="{16F5F5F7-E5F3-4682-B30F-FCCDF5B3F370}" type="presParOf" srcId="{66C7A930-FE39-454C-9011-14B3FAB67FE6}" destId="{AF5B935C-35D8-4B0F-A1EC-261413A524FD}" srcOrd="11" destOrd="0" presId="urn:microsoft.com/office/officeart/2008/layout/VerticalCurvedList"/>
    <dgm:cxn modelId="{E1052418-D738-4AD4-A06F-276BBDDF3B07}" type="presParOf" srcId="{66C7A930-FE39-454C-9011-14B3FAB67FE6}" destId="{292186D2-C52C-414C-BD38-509F0EE4E4F9}" srcOrd="12" destOrd="0" presId="urn:microsoft.com/office/officeart/2008/layout/VerticalCurvedList"/>
    <dgm:cxn modelId="{70EE8CC1-49CF-4761-B896-5D269DFF067B}" type="presParOf" srcId="{292186D2-C52C-414C-BD38-509F0EE4E4F9}" destId="{B796D8A1-5CF1-4C1D-8B2B-C015031495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8B688-5F9D-473E-B45B-5F95078BCA9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8A5C61E-ED9D-46A9-9EDD-AE0426E55CAA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accent1"/>
              </a:solidFill>
            </a:rPr>
            <a:t>GRAVEDAD</a:t>
          </a:r>
          <a:endParaRPr lang="es-ES" sz="2800" b="1" dirty="0">
            <a:solidFill>
              <a:schemeClr val="accent1"/>
            </a:solidFill>
          </a:endParaRPr>
        </a:p>
      </dgm:t>
    </dgm:pt>
    <dgm:pt modelId="{47D4C7AE-6484-40F2-9B2A-CF4C09C77E7D}" type="parTrans" cxnId="{D86129F4-587A-4CC7-9AF4-3FBDC26ED88C}">
      <dgm:prSet/>
      <dgm:spPr/>
      <dgm:t>
        <a:bodyPr/>
        <a:lstStyle/>
        <a:p>
          <a:endParaRPr lang="es-ES"/>
        </a:p>
      </dgm:t>
    </dgm:pt>
    <dgm:pt modelId="{240BCB2E-44B5-4552-AB05-A57DD6D8652E}" type="sibTrans" cxnId="{D86129F4-587A-4CC7-9AF4-3FBDC26ED88C}">
      <dgm:prSet/>
      <dgm:spPr/>
      <dgm:t>
        <a:bodyPr/>
        <a:lstStyle/>
        <a:p>
          <a:endParaRPr lang="es-ES"/>
        </a:p>
      </dgm:t>
    </dgm:pt>
    <dgm:pt modelId="{03005DA2-95DB-4DE7-884F-585C20EF2D84}">
      <dgm:prSet phldrT="[Texto]" custT="1"/>
      <dgm:spPr/>
      <dgm:t>
        <a:bodyPr/>
        <a:lstStyle/>
        <a:p>
          <a:r>
            <a:rPr lang="es-ES" sz="1800" dirty="0" smtClean="0"/>
            <a:t>Leve</a:t>
          </a:r>
          <a:endParaRPr lang="es-ES" sz="1800" dirty="0"/>
        </a:p>
      </dgm:t>
    </dgm:pt>
    <dgm:pt modelId="{53EC4EED-DD92-417B-88D8-FA2E2BB560F5}" type="parTrans" cxnId="{E6A02D94-348C-4BE2-B8FC-51076421AC3B}">
      <dgm:prSet/>
      <dgm:spPr/>
      <dgm:t>
        <a:bodyPr/>
        <a:lstStyle/>
        <a:p>
          <a:endParaRPr lang="es-ES"/>
        </a:p>
      </dgm:t>
    </dgm:pt>
    <dgm:pt modelId="{EE4171FC-7153-44F4-8EAF-40DD24E3B6B8}" type="sibTrans" cxnId="{E6A02D94-348C-4BE2-B8FC-51076421AC3B}">
      <dgm:prSet/>
      <dgm:spPr/>
      <dgm:t>
        <a:bodyPr/>
        <a:lstStyle/>
        <a:p>
          <a:endParaRPr lang="es-ES"/>
        </a:p>
      </dgm:t>
    </dgm:pt>
    <dgm:pt modelId="{AB5FBF41-0E55-4E7E-93E4-46E94F1E084E}">
      <dgm:prSet phldrT="[Texto]" custT="1"/>
      <dgm:spPr/>
      <dgm:t>
        <a:bodyPr/>
        <a:lstStyle/>
        <a:p>
          <a:r>
            <a:rPr lang="es-ES" sz="1800" dirty="0" smtClean="0"/>
            <a:t>Moderada</a:t>
          </a:r>
          <a:endParaRPr lang="es-ES" sz="1800" dirty="0"/>
        </a:p>
      </dgm:t>
    </dgm:pt>
    <dgm:pt modelId="{7C348085-5198-4C01-9506-AEE721D015B0}" type="parTrans" cxnId="{8969D3BE-AD61-4B1D-BC79-CA66800C7CDC}">
      <dgm:prSet/>
      <dgm:spPr/>
      <dgm:t>
        <a:bodyPr/>
        <a:lstStyle/>
        <a:p>
          <a:endParaRPr lang="es-ES"/>
        </a:p>
      </dgm:t>
    </dgm:pt>
    <dgm:pt modelId="{E19B211C-899C-4865-B2A7-2D7A4DEBA931}" type="sibTrans" cxnId="{8969D3BE-AD61-4B1D-BC79-CA66800C7CDC}">
      <dgm:prSet/>
      <dgm:spPr/>
      <dgm:t>
        <a:bodyPr/>
        <a:lstStyle/>
        <a:p>
          <a:endParaRPr lang="es-ES"/>
        </a:p>
      </dgm:t>
    </dgm:pt>
    <dgm:pt modelId="{A4731AF2-24D6-4737-8D53-33370C42A248}">
      <dgm:prSet phldrT="[Texto]" custT="1"/>
      <dgm:spPr/>
      <dgm:t>
        <a:bodyPr/>
        <a:lstStyle/>
        <a:p>
          <a:r>
            <a:rPr lang="es-ES" sz="1800" dirty="0" smtClean="0"/>
            <a:t>Severa</a:t>
          </a:r>
          <a:endParaRPr lang="es-ES" sz="1800" dirty="0"/>
        </a:p>
      </dgm:t>
    </dgm:pt>
    <dgm:pt modelId="{69AF6639-0DF5-4854-A8C9-B412CAA177C0}" type="parTrans" cxnId="{78E29690-15B3-419D-A69D-93F881DD3236}">
      <dgm:prSet/>
      <dgm:spPr/>
      <dgm:t>
        <a:bodyPr/>
        <a:lstStyle/>
        <a:p>
          <a:endParaRPr lang="es-ES"/>
        </a:p>
      </dgm:t>
    </dgm:pt>
    <dgm:pt modelId="{EE09BDBB-E7C0-4568-B6C1-4E2252BD74ED}" type="sibTrans" cxnId="{78E29690-15B3-419D-A69D-93F881DD3236}">
      <dgm:prSet/>
      <dgm:spPr/>
      <dgm:t>
        <a:bodyPr/>
        <a:lstStyle/>
        <a:p>
          <a:endParaRPr lang="es-ES"/>
        </a:p>
      </dgm:t>
    </dgm:pt>
    <dgm:pt modelId="{8706CA2D-E662-4DC2-AC03-B7CE158191CC}">
      <dgm:prSet phldrT="[Texto]" custT="1"/>
      <dgm:spPr/>
      <dgm:t>
        <a:bodyPr/>
        <a:lstStyle/>
        <a:p>
          <a:r>
            <a:rPr lang="es-ES" sz="1800" dirty="0" smtClean="0"/>
            <a:t>Persistente</a:t>
          </a:r>
          <a:endParaRPr lang="es-ES" sz="1800" dirty="0"/>
        </a:p>
      </dgm:t>
    </dgm:pt>
    <dgm:pt modelId="{1ED4554D-A24F-49E7-B91C-19096AE94F87}" type="parTrans" cxnId="{4EBCD8C0-A09C-42FF-AEF6-7CEAE987240A}">
      <dgm:prSet/>
      <dgm:spPr/>
      <dgm:t>
        <a:bodyPr/>
        <a:lstStyle/>
        <a:p>
          <a:endParaRPr lang="es-ES"/>
        </a:p>
      </dgm:t>
    </dgm:pt>
    <dgm:pt modelId="{E3343285-43C7-4CBE-BC7F-A164BF002910}" type="sibTrans" cxnId="{4EBCD8C0-A09C-42FF-AEF6-7CEAE987240A}">
      <dgm:prSet/>
      <dgm:spPr/>
      <dgm:t>
        <a:bodyPr/>
        <a:lstStyle/>
        <a:p>
          <a:endParaRPr lang="es-ES"/>
        </a:p>
      </dgm:t>
    </dgm:pt>
    <dgm:pt modelId="{DAF63003-225B-4400-8037-7DAD93813A16}">
      <dgm:prSet phldrT="[Texto]" custT="1"/>
      <dgm:spPr/>
      <dgm:t>
        <a:bodyPr/>
        <a:lstStyle/>
        <a:p>
          <a:r>
            <a:rPr lang="es-ES" sz="1800" dirty="0" smtClean="0"/>
            <a:t>Tolerable, no incapacitante</a:t>
          </a:r>
          <a:endParaRPr lang="es-ES" sz="1800" dirty="0"/>
        </a:p>
      </dgm:t>
    </dgm:pt>
    <dgm:pt modelId="{EE66EB26-9DA6-4968-8E07-593682BC9216}" type="parTrans" cxnId="{BD81BB6F-B744-4506-87F5-8DB8F4A66C0C}">
      <dgm:prSet/>
      <dgm:spPr/>
      <dgm:t>
        <a:bodyPr/>
        <a:lstStyle/>
        <a:p>
          <a:endParaRPr lang="es-ES"/>
        </a:p>
      </dgm:t>
    </dgm:pt>
    <dgm:pt modelId="{360C5D35-EA69-4D05-AD92-16186A4298F8}" type="sibTrans" cxnId="{BD81BB6F-B744-4506-87F5-8DB8F4A66C0C}">
      <dgm:prSet/>
      <dgm:spPr/>
      <dgm:t>
        <a:bodyPr/>
        <a:lstStyle/>
        <a:p>
          <a:endParaRPr lang="es-ES"/>
        </a:p>
      </dgm:t>
    </dgm:pt>
    <dgm:pt modelId="{D0F5018E-C7E2-4730-835C-41F319F7AB5B}">
      <dgm:prSet phldrT="[Texto]" custT="1"/>
      <dgm:spPr/>
      <dgm:t>
        <a:bodyPr/>
        <a:lstStyle/>
        <a:p>
          <a:r>
            <a:rPr lang="es-ES" sz="1800" dirty="0" smtClean="0"/>
            <a:t>Ligeramente incapacitante</a:t>
          </a:r>
          <a:endParaRPr lang="es-ES" sz="1800" dirty="0"/>
        </a:p>
      </dgm:t>
    </dgm:pt>
    <dgm:pt modelId="{657B9C2F-89D3-42D3-9948-EA624CE8E873}" type="parTrans" cxnId="{F89BF2F0-90AD-45AF-A745-40A148C1C4BE}">
      <dgm:prSet/>
      <dgm:spPr/>
      <dgm:t>
        <a:bodyPr/>
        <a:lstStyle/>
        <a:p>
          <a:endParaRPr lang="es-ES"/>
        </a:p>
      </dgm:t>
    </dgm:pt>
    <dgm:pt modelId="{61CC04A7-DECC-4370-8901-544004AE80B8}" type="sibTrans" cxnId="{F89BF2F0-90AD-45AF-A745-40A148C1C4BE}">
      <dgm:prSet/>
      <dgm:spPr/>
      <dgm:t>
        <a:bodyPr/>
        <a:lstStyle/>
        <a:p>
          <a:endParaRPr lang="es-ES"/>
        </a:p>
      </dgm:t>
    </dgm:pt>
    <dgm:pt modelId="{A5B65601-E3C6-4942-9CB2-D65CA21B63E1}">
      <dgm:prSet phldrT="[Texto]" custT="1"/>
      <dgm:spPr/>
      <dgm:t>
        <a:bodyPr/>
        <a:lstStyle/>
        <a:p>
          <a:r>
            <a:rPr lang="es-ES" sz="1800" dirty="0" smtClean="0"/>
            <a:t>Muy incapacitante</a:t>
          </a:r>
          <a:endParaRPr lang="es-ES" sz="1800" dirty="0"/>
        </a:p>
      </dgm:t>
    </dgm:pt>
    <dgm:pt modelId="{D54AD82F-3AB9-47EF-9379-52332CDB23BF}" type="parTrans" cxnId="{76AE8CEB-3163-4F86-A13A-42B423E798C3}">
      <dgm:prSet/>
      <dgm:spPr/>
      <dgm:t>
        <a:bodyPr/>
        <a:lstStyle/>
        <a:p>
          <a:endParaRPr lang="es-ES"/>
        </a:p>
      </dgm:t>
    </dgm:pt>
    <dgm:pt modelId="{BCE8264F-F3F8-47BA-A4DC-82AAF3E03033}" type="sibTrans" cxnId="{76AE8CEB-3163-4F86-A13A-42B423E798C3}">
      <dgm:prSet/>
      <dgm:spPr/>
      <dgm:t>
        <a:bodyPr/>
        <a:lstStyle/>
        <a:p>
          <a:endParaRPr lang="es-ES"/>
        </a:p>
      </dgm:t>
    </dgm:pt>
    <dgm:pt modelId="{913B6E76-E477-4AB0-A164-12F6AA3E6E17}">
      <dgm:prSet phldrT="[Texto]" custT="1"/>
      <dgm:spPr/>
      <dgm:t>
        <a:bodyPr/>
        <a:lstStyle/>
        <a:p>
          <a:r>
            <a:rPr lang="es-ES" sz="1800" b="1" i="0" dirty="0" smtClean="0"/>
            <a:t>≥</a:t>
          </a:r>
          <a:r>
            <a:rPr lang="es-ES" sz="1800" dirty="0" smtClean="0"/>
            <a:t>2 semanas</a:t>
          </a:r>
          <a:endParaRPr lang="es-ES" sz="1800" dirty="0"/>
        </a:p>
      </dgm:t>
    </dgm:pt>
    <dgm:pt modelId="{BA4BC0FB-40B8-4CE0-A721-CEE80BDE29A2}" type="parTrans" cxnId="{2F95C8C3-7709-4C4E-9F4C-B6985CFA4347}">
      <dgm:prSet/>
      <dgm:spPr/>
      <dgm:t>
        <a:bodyPr/>
        <a:lstStyle/>
        <a:p>
          <a:endParaRPr lang="es-ES"/>
        </a:p>
      </dgm:t>
    </dgm:pt>
    <dgm:pt modelId="{24E18677-50A7-4019-B0F4-C0018DFAF940}" type="sibTrans" cxnId="{2F95C8C3-7709-4C4E-9F4C-B6985CFA4347}">
      <dgm:prSet/>
      <dgm:spPr/>
      <dgm:t>
        <a:bodyPr/>
        <a:lstStyle/>
        <a:p>
          <a:endParaRPr lang="es-ES"/>
        </a:p>
      </dgm:t>
    </dgm:pt>
    <dgm:pt modelId="{2B1521F4-CC59-413A-BF1C-7AD0A0892720}">
      <dgm:prSet phldrT="[Texto]" custT="1"/>
      <dgm:spPr/>
      <dgm:t>
        <a:bodyPr/>
        <a:lstStyle/>
        <a:p>
          <a:r>
            <a:rPr lang="es-ES" sz="1800" dirty="0" smtClean="0"/>
            <a:t>Disentería</a:t>
          </a:r>
          <a:endParaRPr lang="es-ES" sz="1800" dirty="0"/>
        </a:p>
      </dgm:t>
    </dgm:pt>
    <dgm:pt modelId="{EFA28F45-50F2-4E89-933F-6D9C148587A3}" type="parTrans" cxnId="{339FA866-291C-4DC1-B1C2-14CB8E7F1BB2}">
      <dgm:prSet/>
      <dgm:spPr/>
      <dgm:t>
        <a:bodyPr/>
        <a:lstStyle/>
        <a:p>
          <a:endParaRPr lang="es-ES"/>
        </a:p>
      </dgm:t>
    </dgm:pt>
    <dgm:pt modelId="{396575AB-7A6D-4A37-B99F-1BD9C73DF605}" type="sibTrans" cxnId="{339FA866-291C-4DC1-B1C2-14CB8E7F1BB2}">
      <dgm:prSet/>
      <dgm:spPr/>
      <dgm:t>
        <a:bodyPr/>
        <a:lstStyle/>
        <a:p>
          <a:endParaRPr lang="es-ES"/>
        </a:p>
      </dgm:t>
    </dgm:pt>
    <dgm:pt modelId="{C7830904-C834-47BA-8E96-3D5F5139B267}" type="pres">
      <dgm:prSet presAssocID="{5BD8B688-5F9D-473E-B45B-5F95078BCA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F81719-8307-43D3-BC54-2BFE4E0803E1}" type="pres">
      <dgm:prSet presAssocID="{B8A5C61E-ED9D-46A9-9EDD-AE0426E55CAA}" presName="root1" presStyleCnt="0"/>
      <dgm:spPr/>
    </dgm:pt>
    <dgm:pt modelId="{F755121B-4241-4158-859C-FDC4E51E4A79}" type="pres">
      <dgm:prSet presAssocID="{B8A5C61E-ED9D-46A9-9EDD-AE0426E55CAA}" presName="LevelOneTextNode" presStyleLbl="node0" presStyleIdx="0" presStyleCnt="1" custScaleX="78851" custScaleY="5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B70A7-270B-43B3-BE1D-04B41B79A47E}" type="pres">
      <dgm:prSet presAssocID="{B8A5C61E-ED9D-46A9-9EDD-AE0426E55CAA}" presName="level2hierChild" presStyleCnt="0"/>
      <dgm:spPr/>
    </dgm:pt>
    <dgm:pt modelId="{D41AB54B-E336-49C1-B1EE-C54EDBE522D0}" type="pres">
      <dgm:prSet presAssocID="{53EC4EED-DD92-417B-88D8-FA2E2BB560F5}" presName="conn2-1" presStyleLbl="parChTrans1D2" presStyleIdx="0" presStyleCnt="4"/>
      <dgm:spPr/>
    </dgm:pt>
    <dgm:pt modelId="{1E840421-0757-47A3-9E62-D3C4AFC5B121}" type="pres">
      <dgm:prSet presAssocID="{53EC4EED-DD92-417B-88D8-FA2E2BB560F5}" presName="connTx" presStyleLbl="parChTrans1D2" presStyleIdx="0" presStyleCnt="4"/>
      <dgm:spPr/>
    </dgm:pt>
    <dgm:pt modelId="{6DDD0A74-F743-4715-8CDC-88AFEB3FEA9E}" type="pres">
      <dgm:prSet presAssocID="{03005DA2-95DB-4DE7-884F-585C20EF2D84}" presName="root2" presStyleCnt="0"/>
      <dgm:spPr/>
    </dgm:pt>
    <dgm:pt modelId="{53E28CA3-252C-41E3-AA39-B0BE0BCD13F5}" type="pres">
      <dgm:prSet presAssocID="{03005DA2-95DB-4DE7-884F-585C20EF2D84}" presName="LevelTwoTextNode" presStyleLbl="node2" presStyleIdx="0" presStyleCnt="4" custScaleX="66805" custScaleY="40435">
        <dgm:presLayoutVars>
          <dgm:chPref val="3"/>
        </dgm:presLayoutVars>
      </dgm:prSet>
      <dgm:spPr/>
    </dgm:pt>
    <dgm:pt modelId="{5907F367-AC6C-436B-AD38-08A2321E541D}" type="pres">
      <dgm:prSet presAssocID="{03005DA2-95DB-4DE7-884F-585C20EF2D84}" presName="level3hierChild" presStyleCnt="0"/>
      <dgm:spPr/>
    </dgm:pt>
    <dgm:pt modelId="{BCE73240-751C-4655-AFF1-0B435FD1F0ED}" type="pres">
      <dgm:prSet presAssocID="{EE66EB26-9DA6-4968-8E07-593682BC9216}" presName="conn2-1" presStyleLbl="parChTrans1D3" presStyleIdx="0" presStyleCnt="5"/>
      <dgm:spPr/>
    </dgm:pt>
    <dgm:pt modelId="{0A66D3F3-DBDB-4F58-AEFB-CE6255FAF39F}" type="pres">
      <dgm:prSet presAssocID="{EE66EB26-9DA6-4968-8E07-593682BC9216}" presName="connTx" presStyleLbl="parChTrans1D3" presStyleIdx="0" presStyleCnt="5"/>
      <dgm:spPr/>
    </dgm:pt>
    <dgm:pt modelId="{691F21B3-383B-4A1F-B6A1-E4A5968A58C8}" type="pres">
      <dgm:prSet presAssocID="{DAF63003-225B-4400-8037-7DAD93813A16}" presName="root2" presStyleCnt="0"/>
      <dgm:spPr/>
    </dgm:pt>
    <dgm:pt modelId="{935F238F-959D-4553-909F-0E04032A1D9F}" type="pres">
      <dgm:prSet presAssocID="{DAF63003-225B-4400-8037-7DAD93813A16}" presName="LevelTwoTextNode" presStyleLbl="node3" presStyleIdx="0" presStyleCnt="5" custScaleX="66805" custScaleY="4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5ED1B-79CD-4880-9B44-9A80BAF8BB9E}" type="pres">
      <dgm:prSet presAssocID="{DAF63003-225B-4400-8037-7DAD93813A16}" presName="level3hierChild" presStyleCnt="0"/>
      <dgm:spPr/>
    </dgm:pt>
    <dgm:pt modelId="{9E96002C-50CB-4431-9232-0D74E5826009}" type="pres">
      <dgm:prSet presAssocID="{7C348085-5198-4C01-9506-AEE721D015B0}" presName="conn2-1" presStyleLbl="parChTrans1D2" presStyleIdx="1" presStyleCnt="4"/>
      <dgm:spPr/>
    </dgm:pt>
    <dgm:pt modelId="{EBF99441-5220-48AE-B83F-1E860B13DEBA}" type="pres">
      <dgm:prSet presAssocID="{7C348085-5198-4C01-9506-AEE721D015B0}" presName="connTx" presStyleLbl="parChTrans1D2" presStyleIdx="1" presStyleCnt="4"/>
      <dgm:spPr/>
    </dgm:pt>
    <dgm:pt modelId="{27058641-80EC-40FE-BC8C-F064128C8484}" type="pres">
      <dgm:prSet presAssocID="{AB5FBF41-0E55-4E7E-93E4-46E94F1E084E}" presName="root2" presStyleCnt="0"/>
      <dgm:spPr/>
    </dgm:pt>
    <dgm:pt modelId="{B8F6A162-62C8-464F-868D-D0A6E7347079}" type="pres">
      <dgm:prSet presAssocID="{AB5FBF41-0E55-4E7E-93E4-46E94F1E084E}" presName="LevelTwoTextNode" presStyleLbl="node2" presStyleIdx="1" presStyleCnt="4" custScaleX="66805" custScaleY="40435">
        <dgm:presLayoutVars>
          <dgm:chPref val="3"/>
        </dgm:presLayoutVars>
      </dgm:prSet>
      <dgm:spPr/>
    </dgm:pt>
    <dgm:pt modelId="{BE3E3DCC-A853-4289-ADE8-60EE345FCFC4}" type="pres">
      <dgm:prSet presAssocID="{AB5FBF41-0E55-4E7E-93E4-46E94F1E084E}" presName="level3hierChild" presStyleCnt="0"/>
      <dgm:spPr/>
    </dgm:pt>
    <dgm:pt modelId="{73E68813-10F4-4B9A-9BB7-F0DEE0B7566B}" type="pres">
      <dgm:prSet presAssocID="{657B9C2F-89D3-42D3-9948-EA624CE8E873}" presName="conn2-1" presStyleLbl="parChTrans1D3" presStyleIdx="1" presStyleCnt="5"/>
      <dgm:spPr/>
    </dgm:pt>
    <dgm:pt modelId="{70A655FB-A7B3-4861-82CB-01886C3BEBAE}" type="pres">
      <dgm:prSet presAssocID="{657B9C2F-89D3-42D3-9948-EA624CE8E873}" presName="connTx" presStyleLbl="parChTrans1D3" presStyleIdx="1" presStyleCnt="5"/>
      <dgm:spPr/>
    </dgm:pt>
    <dgm:pt modelId="{E8E781DE-D67E-47D3-A88A-AA99F1945491}" type="pres">
      <dgm:prSet presAssocID="{D0F5018E-C7E2-4730-835C-41F319F7AB5B}" presName="root2" presStyleCnt="0"/>
      <dgm:spPr/>
    </dgm:pt>
    <dgm:pt modelId="{E1C2DA47-1468-4EAB-9EC2-E1605F218E9A}" type="pres">
      <dgm:prSet presAssocID="{D0F5018E-C7E2-4730-835C-41F319F7AB5B}" presName="LevelTwoTextNode" presStyleLbl="node3" presStyleIdx="1" presStyleCnt="5" custScaleX="66805" custScaleY="4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81B9B-5CCC-4443-B6F6-59DDB94236B5}" type="pres">
      <dgm:prSet presAssocID="{D0F5018E-C7E2-4730-835C-41F319F7AB5B}" presName="level3hierChild" presStyleCnt="0"/>
      <dgm:spPr/>
    </dgm:pt>
    <dgm:pt modelId="{90184A4E-D401-4201-B35E-559DF5F16984}" type="pres">
      <dgm:prSet presAssocID="{69AF6639-0DF5-4854-A8C9-B412CAA177C0}" presName="conn2-1" presStyleLbl="parChTrans1D2" presStyleIdx="2" presStyleCnt="4"/>
      <dgm:spPr/>
    </dgm:pt>
    <dgm:pt modelId="{D594A5BE-06BB-4D79-9881-0E373BDFBDAA}" type="pres">
      <dgm:prSet presAssocID="{69AF6639-0DF5-4854-A8C9-B412CAA177C0}" presName="connTx" presStyleLbl="parChTrans1D2" presStyleIdx="2" presStyleCnt="4"/>
      <dgm:spPr/>
    </dgm:pt>
    <dgm:pt modelId="{028AD91A-F348-45ED-982B-274E271B4C40}" type="pres">
      <dgm:prSet presAssocID="{A4731AF2-24D6-4737-8D53-33370C42A248}" presName="root2" presStyleCnt="0"/>
      <dgm:spPr/>
    </dgm:pt>
    <dgm:pt modelId="{92D25340-815D-4CA0-81D8-DC1C60537DCB}" type="pres">
      <dgm:prSet presAssocID="{A4731AF2-24D6-4737-8D53-33370C42A248}" presName="LevelTwoTextNode" presStyleLbl="node2" presStyleIdx="2" presStyleCnt="4" custScaleX="66805" custScaleY="40435">
        <dgm:presLayoutVars>
          <dgm:chPref val="3"/>
        </dgm:presLayoutVars>
      </dgm:prSet>
      <dgm:spPr/>
    </dgm:pt>
    <dgm:pt modelId="{202AE325-D664-4EC6-BB63-7E2E5066883E}" type="pres">
      <dgm:prSet presAssocID="{A4731AF2-24D6-4737-8D53-33370C42A248}" presName="level3hierChild" presStyleCnt="0"/>
      <dgm:spPr/>
    </dgm:pt>
    <dgm:pt modelId="{7C34C627-A992-4904-965A-4D1A9D8FFA0E}" type="pres">
      <dgm:prSet presAssocID="{EFA28F45-50F2-4E89-933F-6D9C148587A3}" presName="conn2-1" presStyleLbl="parChTrans1D3" presStyleIdx="2" presStyleCnt="5"/>
      <dgm:spPr/>
    </dgm:pt>
    <dgm:pt modelId="{FAE97CDC-DBF5-4606-BFFE-21BB4D106E8B}" type="pres">
      <dgm:prSet presAssocID="{EFA28F45-50F2-4E89-933F-6D9C148587A3}" presName="connTx" presStyleLbl="parChTrans1D3" presStyleIdx="2" presStyleCnt="5"/>
      <dgm:spPr/>
    </dgm:pt>
    <dgm:pt modelId="{02D98103-40A6-49FB-B69A-C6BD978B4248}" type="pres">
      <dgm:prSet presAssocID="{2B1521F4-CC59-413A-BF1C-7AD0A0892720}" presName="root2" presStyleCnt="0"/>
      <dgm:spPr/>
    </dgm:pt>
    <dgm:pt modelId="{AAE10519-6378-4890-88A5-527502F2DFD8}" type="pres">
      <dgm:prSet presAssocID="{2B1521F4-CC59-413A-BF1C-7AD0A0892720}" presName="LevelTwoTextNode" presStyleLbl="node3" presStyleIdx="2" presStyleCnt="5" custScaleX="65749" custScaleY="4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50D95-890C-4E01-839C-3BB1906965FC}" type="pres">
      <dgm:prSet presAssocID="{2B1521F4-CC59-413A-BF1C-7AD0A0892720}" presName="level3hierChild" presStyleCnt="0"/>
      <dgm:spPr/>
    </dgm:pt>
    <dgm:pt modelId="{B23BDA36-CA88-437D-974C-C1A167FA8215}" type="pres">
      <dgm:prSet presAssocID="{D54AD82F-3AB9-47EF-9379-52332CDB23BF}" presName="conn2-1" presStyleLbl="parChTrans1D3" presStyleIdx="3" presStyleCnt="5"/>
      <dgm:spPr/>
    </dgm:pt>
    <dgm:pt modelId="{5260EA5F-1021-4EB6-A2DA-75F1B10D9600}" type="pres">
      <dgm:prSet presAssocID="{D54AD82F-3AB9-47EF-9379-52332CDB23BF}" presName="connTx" presStyleLbl="parChTrans1D3" presStyleIdx="3" presStyleCnt="5"/>
      <dgm:spPr/>
    </dgm:pt>
    <dgm:pt modelId="{72224D7F-349C-41D7-9E4A-09547BD91BF1}" type="pres">
      <dgm:prSet presAssocID="{A5B65601-E3C6-4942-9CB2-D65CA21B63E1}" presName="root2" presStyleCnt="0"/>
      <dgm:spPr/>
    </dgm:pt>
    <dgm:pt modelId="{A0A461FF-6ECD-4FBA-BAFC-16DE86448B34}" type="pres">
      <dgm:prSet presAssocID="{A5B65601-E3C6-4942-9CB2-D65CA21B63E1}" presName="LevelTwoTextNode" presStyleLbl="node3" presStyleIdx="3" presStyleCnt="5" custScaleX="66805" custScaleY="4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82C13-C2AC-4D93-9684-7C3C0AE9580E}" type="pres">
      <dgm:prSet presAssocID="{A5B65601-E3C6-4942-9CB2-D65CA21B63E1}" presName="level3hierChild" presStyleCnt="0"/>
      <dgm:spPr/>
    </dgm:pt>
    <dgm:pt modelId="{E8CD042F-2B6F-4FAF-BA65-308A2DCD76ED}" type="pres">
      <dgm:prSet presAssocID="{1ED4554D-A24F-49E7-B91C-19096AE94F87}" presName="conn2-1" presStyleLbl="parChTrans1D2" presStyleIdx="3" presStyleCnt="4"/>
      <dgm:spPr/>
    </dgm:pt>
    <dgm:pt modelId="{B07019B8-3C1F-46AB-A61F-E6D2ECD372C8}" type="pres">
      <dgm:prSet presAssocID="{1ED4554D-A24F-49E7-B91C-19096AE94F87}" presName="connTx" presStyleLbl="parChTrans1D2" presStyleIdx="3" presStyleCnt="4"/>
      <dgm:spPr/>
    </dgm:pt>
    <dgm:pt modelId="{A4E4A115-F51B-42E8-9E74-4D724285423E}" type="pres">
      <dgm:prSet presAssocID="{8706CA2D-E662-4DC2-AC03-B7CE158191CC}" presName="root2" presStyleCnt="0"/>
      <dgm:spPr/>
    </dgm:pt>
    <dgm:pt modelId="{4F11BB9F-9CC5-4382-A66D-1888D2E0E359}" type="pres">
      <dgm:prSet presAssocID="{8706CA2D-E662-4DC2-AC03-B7CE158191CC}" presName="LevelTwoTextNode" presStyleLbl="node2" presStyleIdx="3" presStyleCnt="4" custScaleX="66805" custScaleY="40435">
        <dgm:presLayoutVars>
          <dgm:chPref val="3"/>
        </dgm:presLayoutVars>
      </dgm:prSet>
      <dgm:spPr/>
    </dgm:pt>
    <dgm:pt modelId="{A44BBC22-4979-41FD-9414-8C9B7167F5CA}" type="pres">
      <dgm:prSet presAssocID="{8706CA2D-E662-4DC2-AC03-B7CE158191CC}" presName="level3hierChild" presStyleCnt="0"/>
      <dgm:spPr/>
    </dgm:pt>
    <dgm:pt modelId="{327E5511-153C-4F9E-9006-85B88B41CAA3}" type="pres">
      <dgm:prSet presAssocID="{BA4BC0FB-40B8-4CE0-A721-CEE80BDE29A2}" presName="conn2-1" presStyleLbl="parChTrans1D3" presStyleIdx="4" presStyleCnt="5"/>
      <dgm:spPr/>
    </dgm:pt>
    <dgm:pt modelId="{D2DD34B7-74FE-452A-BFF3-9608CE7F770C}" type="pres">
      <dgm:prSet presAssocID="{BA4BC0FB-40B8-4CE0-A721-CEE80BDE29A2}" presName="connTx" presStyleLbl="parChTrans1D3" presStyleIdx="4" presStyleCnt="5"/>
      <dgm:spPr/>
    </dgm:pt>
    <dgm:pt modelId="{89482350-0411-4049-AEC6-537BD5355D01}" type="pres">
      <dgm:prSet presAssocID="{913B6E76-E477-4AB0-A164-12F6AA3E6E17}" presName="root2" presStyleCnt="0"/>
      <dgm:spPr/>
    </dgm:pt>
    <dgm:pt modelId="{F122BC8C-4283-4782-A290-1BC158B6482C}" type="pres">
      <dgm:prSet presAssocID="{913B6E76-E477-4AB0-A164-12F6AA3E6E17}" presName="LevelTwoTextNode" presStyleLbl="node3" presStyleIdx="4" presStyleCnt="5" custScaleX="66805" custScaleY="4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8E77B8-65AA-4318-9F7D-359642DB7491}" type="pres">
      <dgm:prSet presAssocID="{913B6E76-E477-4AB0-A164-12F6AA3E6E17}" presName="level3hierChild" presStyleCnt="0"/>
      <dgm:spPr/>
    </dgm:pt>
  </dgm:ptLst>
  <dgm:cxnLst>
    <dgm:cxn modelId="{3BAF34EA-F7EB-4A8D-85B6-8207F2316DE5}" type="presOf" srcId="{8706CA2D-E662-4DC2-AC03-B7CE158191CC}" destId="{4F11BB9F-9CC5-4382-A66D-1888D2E0E359}" srcOrd="0" destOrd="0" presId="urn:microsoft.com/office/officeart/2005/8/layout/hierarchy2"/>
    <dgm:cxn modelId="{1A0C2989-DC97-4FD3-8346-6226E62F2DD8}" type="presOf" srcId="{B8A5C61E-ED9D-46A9-9EDD-AE0426E55CAA}" destId="{F755121B-4241-4158-859C-FDC4E51E4A79}" srcOrd="0" destOrd="0" presId="urn:microsoft.com/office/officeart/2005/8/layout/hierarchy2"/>
    <dgm:cxn modelId="{3E53C8CC-E5DC-420E-8157-EC0058214DD4}" type="presOf" srcId="{AB5FBF41-0E55-4E7E-93E4-46E94F1E084E}" destId="{B8F6A162-62C8-464F-868D-D0A6E7347079}" srcOrd="0" destOrd="0" presId="urn:microsoft.com/office/officeart/2005/8/layout/hierarchy2"/>
    <dgm:cxn modelId="{C9248936-4D17-4CC3-A672-8AEF47BD0701}" type="presOf" srcId="{A5B65601-E3C6-4942-9CB2-D65CA21B63E1}" destId="{A0A461FF-6ECD-4FBA-BAFC-16DE86448B34}" srcOrd="0" destOrd="0" presId="urn:microsoft.com/office/officeart/2005/8/layout/hierarchy2"/>
    <dgm:cxn modelId="{A52C1C36-CB3D-41EA-A382-7D7D1DC623B5}" type="presOf" srcId="{1ED4554D-A24F-49E7-B91C-19096AE94F87}" destId="{E8CD042F-2B6F-4FAF-BA65-308A2DCD76ED}" srcOrd="0" destOrd="0" presId="urn:microsoft.com/office/officeart/2005/8/layout/hierarchy2"/>
    <dgm:cxn modelId="{8C12979B-DF7F-4620-8C1D-E37BFAA7E2DF}" type="presOf" srcId="{BA4BC0FB-40B8-4CE0-A721-CEE80BDE29A2}" destId="{D2DD34B7-74FE-452A-BFF3-9608CE7F770C}" srcOrd="1" destOrd="0" presId="urn:microsoft.com/office/officeart/2005/8/layout/hierarchy2"/>
    <dgm:cxn modelId="{5F5AC8F2-2673-4D4C-B758-C379E24DD0FD}" type="presOf" srcId="{A4731AF2-24D6-4737-8D53-33370C42A248}" destId="{92D25340-815D-4CA0-81D8-DC1C60537DCB}" srcOrd="0" destOrd="0" presId="urn:microsoft.com/office/officeart/2005/8/layout/hierarchy2"/>
    <dgm:cxn modelId="{9DB96A23-7C60-403C-AC7A-CDC2E15581F0}" type="presOf" srcId="{2B1521F4-CC59-413A-BF1C-7AD0A0892720}" destId="{AAE10519-6378-4890-88A5-527502F2DFD8}" srcOrd="0" destOrd="0" presId="urn:microsoft.com/office/officeart/2005/8/layout/hierarchy2"/>
    <dgm:cxn modelId="{D86129F4-587A-4CC7-9AF4-3FBDC26ED88C}" srcId="{5BD8B688-5F9D-473E-B45B-5F95078BCA90}" destId="{B8A5C61E-ED9D-46A9-9EDD-AE0426E55CAA}" srcOrd="0" destOrd="0" parTransId="{47D4C7AE-6484-40F2-9B2A-CF4C09C77E7D}" sibTransId="{240BCB2E-44B5-4552-AB05-A57DD6D8652E}"/>
    <dgm:cxn modelId="{7F3F6299-1F6D-459D-A262-9C85ACD74C04}" type="presOf" srcId="{BA4BC0FB-40B8-4CE0-A721-CEE80BDE29A2}" destId="{327E5511-153C-4F9E-9006-85B88B41CAA3}" srcOrd="0" destOrd="0" presId="urn:microsoft.com/office/officeart/2005/8/layout/hierarchy2"/>
    <dgm:cxn modelId="{E6A02D94-348C-4BE2-B8FC-51076421AC3B}" srcId="{B8A5C61E-ED9D-46A9-9EDD-AE0426E55CAA}" destId="{03005DA2-95DB-4DE7-884F-585C20EF2D84}" srcOrd="0" destOrd="0" parTransId="{53EC4EED-DD92-417B-88D8-FA2E2BB560F5}" sibTransId="{EE4171FC-7153-44F4-8EAF-40DD24E3B6B8}"/>
    <dgm:cxn modelId="{BD81BB6F-B744-4506-87F5-8DB8F4A66C0C}" srcId="{03005DA2-95DB-4DE7-884F-585C20EF2D84}" destId="{DAF63003-225B-4400-8037-7DAD93813A16}" srcOrd="0" destOrd="0" parTransId="{EE66EB26-9DA6-4968-8E07-593682BC9216}" sibTransId="{360C5D35-EA69-4D05-AD92-16186A4298F8}"/>
    <dgm:cxn modelId="{355B57C7-B89F-411F-B7DE-FA17A564A4DA}" type="presOf" srcId="{69AF6639-0DF5-4854-A8C9-B412CAA177C0}" destId="{90184A4E-D401-4201-B35E-559DF5F16984}" srcOrd="0" destOrd="0" presId="urn:microsoft.com/office/officeart/2005/8/layout/hierarchy2"/>
    <dgm:cxn modelId="{9D28FA10-DE18-42C7-930B-489DC3B2E853}" type="presOf" srcId="{53EC4EED-DD92-417B-88D8-FA2E2BB560F5}" destId="{1E840421-0757-47A3-9E62-D3C4AFC5B121}" srcOrd="1" destOrd="0" presId="urn:microsoft.com/office/officeart/2005/8/layout/hierarchy2"/>
    <dgm:cxn modelId="{6591CE0A-335E-4BB2-88CE-DC43AA1D8162}" type="presOf" srcId="{EFA28F45-50F2-4E89-933F-6D9C148587A3}" destId="{7C34C627-A992-4904-965A-4D1A9D8FFA0E}" srcOrd="0" destOrd="0" presId="urn:microsoft.com/office/officeart/2005/8/layout/hierarchy2"/>
    <dgm:cxn modelId="{B19EF2C1-E599-4188-A326-381C7A1A6F02}" type="presOf" srcId="{913B6E76-E477-4AB0-A164-12F6AA3E6E17}" destId="{F122BC8C-4283-4782-A290-1BC158B6482C}" srcOrd="0" destOrd="0" presId="urn:microsoft.com/office/officeart/2005/8/layout/hierarchy2"/>
    <dgm:cxn modelId="{E6BD817E-5AAA-4607-9BD4-B8AED90B9CCD}" type="presOf" srcId="{69AF6639-0DF5-4854-A8C9-B412CAA177C0}" destId="{D594A5BE-06BB-4D79-9881-0E373BDFBDAA}" srcOrd="1" destOrd="0" presId="urn:microsoft.com/office/officeart/2005/8/layout/hierarchy2"/>
    <dgm:cxn modelId="{92688E3B-ADAE-4260-9E35-633E34229162}" type="presOf" srcId="{DAF63003-225B-4400-8037-7DAD93813A16}" destId="{935F238F-959D-4553-909F-0E04032A1D9F}" srcOrd="0" destOrd="0" presId="urn:microsoft.com/office/officeart/2005/8/layout/hierarchy2"/>
    <dgm:cxn modelId="{8969D3BE-AD61-4B1D-BC79-CA66800C7CDC}" srcId="{B8A5C61E-ED9D-46A9-9EDD-AE0426E55CAA}" destId="{AB5FBF41-0E55-4E7E-93E4-46E94F1E084E}" srcOrd="1" destOrd="0" parTransId="{7C348085-5198-4C01-9506-AEE721D015B0}" sibTransId="{E19B211C-899C-4865-B2A7-2D7A4DEBA931}"/>
    <dgm:cxn modelId="{F89BF2F0-90AD-45AF-A745-40A148C1C4BE}" srcId="{AB5FBF41-0E55-4E7E-93E4-46E94F1E084E}" destId="{D0F5018E-C7E2-4730-835C-41F319F7AB5B}" srcOrd="0" destOrd="0" parTransId="{657B9C2F-89D3-42D3-9948-EA624CE8E873}" sibTransId="{61CC04A7-DECC-4370-8901-544004AE80B8}"/>
    <dgm:cxn modelId="{358FA6CB-B9B5-4879-BE7B-C7A8DBE30114}" type="presOf" srcId="{EFA28F45-50F2-4E89-933F-6D9C148587A3}" destId="{FAE97CDC-DBF5-4606-BFFE-21BB4D106E8B}" srcOrd="1" destOrd="0" presId="urn:microsoft.com/office/officeart/2005/8/layout/hierarchy2"/>
    <dgm:cxn modelId="{3566187A-4084-4177-8935-6990A489F4F2}" type="presOf" srcId="{D0F5018E-C7E2-4730-835C-41F319F7AB5B}" destId="{E1C2DA47-1468-4EAB-9EC2-E1605F218E9A}" srcOrd="0" destOrd="0" presId="urn:microsoft.com/office/officeart/2005/8/layout/hierarchy2"/>
    <dgm:cxn modelId="{4EBCD8C0-A09C-42FF-AEF6-7CEAE987240A}" srcId="{B8A5C61E-ED9D-46A9-9EDD-AE0426E55CAA}" destId="{8706CA2D-E662-4DC2-AC03-B7CE158191CC}" srcOrd="3" destOrd="0" parTransId="{1ED4554D-A24F-49E7-B91C-19096AE94F87}" sibTransId="{E3343285-43C7-4CBE-BC7F-A164BF002910}"/>
    <dgm:cxn modelId="{C4D79557-7F52-423A-AB53-AFA1EF615FAA}" type="presOf" srcId="{53EC4EED-DD92-417B-88D8-FA2E2BB560F5}" destId="{D41AB54B-E336-49C1-B1EE-C54EDBE522D0}" srcOrd="0" destOrd="0" presId="urn:microsoft.com/office/officeart/2005/8/layout/hierarchy2"/>
    <dgm:cxn modelId="{2F95C8C3-7709-4C4E-9F4C-B6985CFA4347}" srcId="{8706CA2D-E662-4DC2-AC03-B7CE158191CC}" destId="{913B6E76-E477-4AB0-A164-12F6AA3E6E17}" srcOrd="0" destOrd="0" parTransId="{BA4BC0FB-40B8-4CE0-A721-CEE80BDE29A2}" sibTransId="{24E18677-50A7-4019-B0F4-C0018DFAF940}"/>
    <dgm:cxn modelId="{78E29690-15B3-419D-A69D-93F881DD3236}" srcId="{B8A5C61E-ED9D-46A9-9EDD-AE0426E55CAA}" destId="{A4731AF2-24D6-4737-8D53-33370C42A248}" srcOrd="2" destOrd="0" parTransId="{69AF6639-0DF5-4854-A8C9-B412CAA177C0}" sibTransId="{EE09BDBB-E7C0-4568-B6C1-4E2252BD74ED}"/>
    <dgm:cxn modelId="{CF13652A-BEA6-429D-8D4E-555F38B3D380}" type="presOf" srcId="{03005DA2-95DB-4DE7-884F-585C20EF2D84}" destId="{53E28CA3-252C-41E3-AA39-B0BE0BCD13F5}" srcOrd="0" destOrd="0" presId="urn:microsoft.com/office/officeart/2005/8/layout/hierarchy2"/>
    <dgm:cxn modelId="{339FA866-291C-4DC1-B1C2-14CB8E7F1BB2}" srcId="{A4731AF2-24D6-4737-8D53-33370C42A248}" destId="{2B1521F4-CC59-413A-BF1C-7AD0A0892720}" srcOrd="0" destOrd="0" parTransId="{EFA28F45-50F2-4E89-933F-6D9C148587A3}" sibTransId="{396575AB-7A6D-4A37-B99F-1BD9C73DF605}"/>
    <dgm:cxn modelId="{6D09F241-92A8-40F7-AAA8-8C65A81DF0F8}" type="presOf" srcId="{EE66EB26-9DA6-4968-8E07-593682BC9216}" destId="{0A66D3F3-DBDB-4F58-AEFB-CE6255FAF39F}" srcOrd="1" destOrd="0" presId="urn:microsoft.com/office/officeart/2005/8/layout/hierarchy2"/>
    <dgm:cxn modelId="{56C0DA73-7F1A-482F-9F1C-D907EA563888}" type="presOf" srcId="{5BD8B688-5F9D-473E-B45B-5F95078BCA90}" destId="{C7830904-C834-47BA-8E96-3D5F5139B267}" srcOrd="0" destOrd="0" presId="urn:microsoft.com/office/officeart/2005/8/layout/hierarchy2"/>
    <dgm:cxn modelId="{0A68FBA3-2CE4-48FB-A9E1-60E53E82F6F3}" type="presOf" srcId="{D54AD82F-3AB9-47EF-9379-52332CDB23BF}" destId="{B23BDA36-CA88-437D-974C-C1A167FA8215}" srcOrd="0" destOrd="0" presId="urn:microsoft.com/office/officeart/2005/8/layout/hierarchy2"/>
    <dgm:cxn modelId="{76AE8CEB-3163-4F86-A13A-42B423E798C3}" srcId="{A4731AF2-24D6-4737-8D53-33370C42A248}" destId="{A5B65601-E3C6-4942-9CB2-D65CA21B63E1}" srcOrd="1" destOrd="0" parTransId="{D54AD82F-3AB9-47EF-9379-52332CDB23BF}" sibTransId="{BCE8264F-F3F8-47BA-A4DC-82AAF3E03033}"/>
    <dgm:cxn modelId="{E4152875-ECA9-47AA-B47A-9AC67C94E6AE}" type="presOf" srcId="{D54AD82F-3AB9-47EF-9379-52332CDB23BF}" destId="{5260EA5F-1021-4EB6-A2DA-75F1B10D9600}" srcOrd="1" destOrd="0" presId="urn:microsoft.com/office/officeart/2005/8/layout/hierarchy2"/>
    <dgm:cxn modelId="{A5E85DB0-EFAD-473A-AF99-31A13434D125}" type="presOf" srcId="{657B9C2F-89D3-42D3-9948-EA624CE8E873}" destId="{73E68813-10F4-4B9A-9BB7-F0DEE0B7566B}" srcOrd="0" destOrd="0" presId="urn:microsoft.com/office/officeart/2005/8/layout/hierarchy2"/>
    <dgm:cxn modelId="{B2EE4259-5A19-4F2F-8DC0-10CD15FBF07B}" type="presOf" srcId="{EE66EB26-9DA6-4968-8E07-593682BC9216}" destId="{BCE73240-751C-4655-AFF1-0B435FD1F0ED}" srcOrd="0" destOrd="0" presId="urn:microsoft.com/office/officeart/2005/8/layout/hierarchy2"/>
    <dgm:cxn modelId="{F790DA9C-C170-4430-BE83-80C620A3C056}" type="presOf" srcId="{657B9C2F-89D3-42D3-9948-EA624CE8E873}" destId="{70A655FB-A7B3-4861-82CB-01886C3BEBAE}" srcOrd="1" destOrd="0" presId="urn:microsoft.com/office/officeart/2005/8/layout/hierarchy2"/>
    <dgm:cxn modelId="{0D3E2D67-B943-4023-BB8F-8CC580E91D27}" type="presOf" srcId="{7C348085-5198-4C01-9506-AEE721D015B0}" destId="{9E96002C-50CB-4431-9232-0D74E5826009}" srcOrd="0" destOrd="0" presId="urn:microsoft.com/office/officeart/2005/8/layout/hierarchy2"/>
    <dgm:cxn modelId="{A0E7E8A7-FC8F-441D-986E-6D42E24AFD49}" type="presOf" srcId="{1ED4554D-A24F-49E7-B91C-19096AE94F87}" destId="{B07019B8-3C1F-46AB-A61F-E6D2ECD372C8}" srcOrd="1" destOrd="0" presId="urn:microsoft.com/office/officeart/2005/8/layout/hierarchy2"/>
    <dgm:cxn modelId="{6544737F-8ACA-4779-B342-ADC2F33D31BE}" type="presOf" srcId="{7C348085-5198-4C01-9506-AEE721D015B0}" destId="{EBF99441-5220-48AE-B83F-1E860B13DEBA}" srcOrd="1" destOrd="0" presId="urn:microsoft.com/office/officeart/2005/8/layout/hierarchy2"/>
    <dgm:cxn modelId="{6A461225-6A6A-498E-B2E3-D957343CA655}" type="presParOf" srcId="{C7830904-C834-47BA-8E96-3D5F5139B267}" destId="{8EF81719-8307-43D3-BC54-2BFE4E0803E1}" srcOrd="0" destOrd="0" presId="urn:microsoft.com/office/officeart/2005/8/layout/hierarchy2"/>
    <dgm:cxn modelId="{2E1BB533-5D39-47DF-8E06-51463769B52B}" type="presParOf" srcId="{8EF81719-8307-43D3-BC54-2BFE4E0803E1}" destId="{F755121B-4241-4158-859C-FDC4E51E4A79}" srcOrd="0" destOrd="0" presId="urn:microsoft.com/office/officeart/2005/8/layout/hierarchy2"/>
    <dgm:cxn modelId="{A143F145-E765-4477-A2B9-6694B9AD06E1}" type="presParOf" srcId="{8EF81719-8307-43D3-BC54-2BFE4E0803E1}" destId="{89EB70A7-270B-43B3-BE1D-04B41B79A47E}" srcOrd="1" destOrd="0" presId="urn:microsoft.com/office/officeart/2005/8/layout/hierarchy2"/>
    <dgm:cxn modelId="{F34B2641-291D-418A-BDB4-1D9741639D51}" type="presParOf" srcId="{89EB70A7-270B-43B3-BE1D-04B41B79A47E}" destId="{D41AB54B-E336-49C1-B1EE-C54EDBE522D0}" srcOrd="0" destOrd="0" presId="urn:microsoft.com/office/officeart/2005/8/layout/hierarchy2"/>
    <dgm:cxn modelId="{19E75BC0-BDDA-4CA0-84AE-F0C109C4BED7}" type="presParOf" srcId="{D41AB54B-E336-49C1-B1EE-C54EDBE522D0}" destId="{1E840421-0757-47A3-9E62-D3C4AFC5B121}" srcOrd="0" destOrd="0" presId="urn:microsoft.com/office/officeart/2005/8/layout/hierarchy2"/>
    <dgm:cxn modelId="{F9F4D28C-6715-4A51-970B-587C541AB90E}" type="presParOf" srcId="{89EB70A7-270B-43B3-BE1D-04B41B79A47E}" destId="{6DDD0A74-F743-4715-8CDC-88AFEB3FEA9E}" srcOrd="1" destOrd="0" presId="urn:microsoft.com/office/officeart/2005/8/layout/hierarchy2"/>
    <dgm:cxn modelId="{BACACA4D-7300-46E3-82A3-2CA579484266}" type="presParOf" srcId="{6DDD0A74-F743-4715-8CDC-88AFEB3FEA9E}" destId="{53E28CA3-252C-41E3-AA39-B0BE0BCD13F5}" srcOrd="0" destOrd="0" presId="urn:microsoft.com/office/officeart/2005/8/layout/hierarchy2"/>
    <dgm:cxn modelId="{1286C54C-3E82-4113-9F0E-D2E70E30E339}" type="presParOf" srcId="{6DDD0A74-F743-4715-8CDC-88AFEB3FEA9E}" destId="{5907F367-AC6C-436B-AD38-08A2321E541D}" srcOrd="1" destOrd="0" presId="urn:microsoft.com/office/officeart/2005/8/layout/hierarchy2"/>
    <dgm:cxn modelId="{B4DA8BCC-77D7-4D8A-991E-FB2C68793E24}" type="presParOf" srcId="{5907F367-AC6C-436B-AD38-08A2321E541D}" destId="{BCE73240-751C-4655-AFF1-0B435FD1F0ED}" srcOrd="0" destOrd="0" presId="urn:microsoft.com/office/officeart/2005/8/layout/hierarchy2"/>
    <dgm:cxn modelId="{7D646E1E-679D-47C2-B2E6-9267479FA57F}" type="presParOf" srcId="{BCE73240-751C-4655-AFF1-0B435FD1F0ED}" destId="{0A66D3F3-DBDB-4F58-AEFB-CE6255FAF39F}" srcOrd="0" destOrd="0" presId="urn:microsoft.com/office/officeart/2005/8/layout/hierarchy2"/>
    <dgm:cxn modelId="{8D9CB710-D2EA-431E-BAC5-BE64A7AB940B}" type="presParOf" srcId="{5907F367-AC6C-436B-AD38-08A2321E541D}" destId="{691F21B3-383B-4A1F-B6A1-E4A5968A58C8}" srcOrd="1" destOrd="0" presId="urn:microsoft.com/office/officeart/2005/8/layout/hierarchy2"/>
    <dgm:cxn modelId="{130DA5D8-9740-4695-A8BA-2A66B93C72C2}" type="presParOf" srcId="{691F21B3-383B-4A1F-B6A1-E4A5968A58C8}" destId="{935F238F-959D-4553-909F-0E04032A1D9F}" srcOrd="0" destOrd="0" presId="urn:microsoft.com/office/officeart/2005/8/layout/hierarchy2"/>
    <dgm:cxn modelId="{BB0A07E3-B2FF-46DC-8E88-190073EC4A25}" type="presParOf" srcId="{691F21B3-383B-4A1F-B6A1-E4A5968A58C8}" destId="{FAC5ED1B-79CD-4880-9B44-9A80BAF8BB9E}" srcOrd="1" destOrd="0" presId="urn:microsoft.com/office/officeart/2005/8/layout/hierarchy2"/>
    <dgm:cxn modelId="{1B5B4A1D-732A-42DC-A039-B074BC9A533D}" type="presParOf" srcId="{89EB70A7-270B-43B3-BE1D-04B41B79A47E}" destId="{9E96002C-50CB-4431-9232-0D74E5826009}" srcOrd="2" destOrd="0" presId="urn:microsoft.com/office/officeart/2005/8/layout/hierarchy2"/>
    <dgm:cxn modelId="{934244D5-4239-4531-93E9-CC9341547F3C}" type="presParOf" srcId="{9E96002C-50CB-4431-9232-0D74E5826009}" destId="{EBF99441-5220-48AE-B83F-1E860B13DEBA}" srcOrd="0" destOrd="0" presId="urn:microsoft.com/office/officeart/2005/8/layout/hierarchy2"/>
    <dgm:cxn modelId="{B620B8F9-9622-4737-9F99-1E5FA28C1839}" type="presParOf" srcId="{89EB70A7-270B-43B3-BE1D-04B41B79A47E}" destId="{27058641-80EC-40FE-BC8C-F064128C8484}" srcOrd="3" destOrd="0" presId="urn:microsoft.com/office/officeart/2005/8/layout/hierarchy2"/>
    <dgm:cxn modelId="{17F9AB2B-FB00-448A-8773-86FBDE69CF0E}" type="presParOf" srcId="{27058641-80EC-40FE-BC8C-F064128C8484}" destId="{B8F6A162-62C8-464F-868D-D0A6E7347079}" srcOrd="0" destOrd="0" presId="urn:microsoft.com/office/officeart/2005/8/layout/hierarchy2"/>
    <dgm:cxn modelId="{D5A22894-9FC8-45E9-9957-9D296A2E5F0F}" type="presParOf" srcId="{27058641-80EC-40FE-BC8C-F064128C8484}" destId="{BE3E3DCC-A853-4289-ADE8-60EE345FCFC4}" srcOrd="1" destOrd="0" presId="urn:microsoft.com/office/officeart/2005/8/layout/hierarchy2"/>
    <dgm:cxn modelId="{789BDEF0-818E-4D97-973E-F9A65180552D}" type="presParOf" srcId="{BE3E3DCC-A853-4289-ADE8-60EE345FCFC4}" destId="{73E68813-10F4-4B9A-9BB7-F0DEE0B7566B}" srcOrd="0" destOrd="0" presId="urn:microsoft.com/office/officeart/2005/8/layout/hierarchy2"/>
    <dgm:cxn modelId="{C25F99C9-3C45-4AE4-AB86-ABEBBB8598C5}" type="presParOf" srcId="{73E68813-10F4-4B9A-9BB7-F0DEE0B7566B}" destId="{70A655FB-A7B3-4861-82CB-01886C3BEBAE}" srcOrd="0" destOrd="0" presId="urn:microsoft.com/office/officeart/2005/8/layout/hierarchy2"/>
    <dgm:cxn modelId="{B74336F8-6FA2-4014-8006-14E6190C6DC7}" type="presParOf" srcId="{BE3E3DCC-A853-4289-ADE8-60EE345FCFC4}" destId="{E8E781DE-D67E-47D3-A88A-AA99F1945491}" srcOrd="1" destOrd="0" presId="urn:microsoft.com/office/officeart/2005/8/layout/hierarchy2"/>
    <dgm:cxn modelId="{E183959B-4BA7-4C2E-A0EE-37B0B1131B80}" type="presParOf" srcId="{E8E781DE-D67E-47D3-A88A-AA99F1945491}" destId="{E1C2DA47-1468-4EAB-9EC2-E1605F218E9A}" srcOrd="0" destOrd="0" presId="urn:microsoft.com/office/officeart/2005/8/layout/hierarchy2"/>
    <dgm:cxn modelId="{65B684F2-B356-4B2B-B424-1A43F6D85057}" type="presParOf" srcId="{E8E781DE-D67E-47D3-A88A-AA99F1945491}" destId="{E1481B9B-5CCC-4443-B6F6-59DDB94236B5}" srcOrd="1" destOrd="0" presId="urn:microsoft.com/office/officeart/2005/8/layout/hierarchy2"/>
    <dgm:cxn modelId="{0C3FDC97-5CA4-4A32-BD9A-39C69AAA6E74}" type="presParOf" srcId="{89EB70A7-270B-43B3-BE1D-04B41B79A47E}" destId="{90184A4E-D401-4201-B35E-559DF5F16984}" srcOrd="4" destOrd="0" presId="urn:microsoft.com/office/officeart/2005/8/layout/hierarchy2"/>
    <dgm:cxn modelId="{4F55137E-7A31-429C-9043-436C622AC331}" type="presParOf" srcId="{90184A4E-D401-4201-B35E-559DF5F16984}" destId="{D594A5BE-06BB-4D79-9881-0E373BDFBDAA}" srcOrd="0" destOrd="0" presId="urn:microsoft.com/office/officeart/2005/8/layout/hierarchy2"/>
    <dgm:cxn modelId="{20D7B7E3-DFE6-4817-B614-6D925343FA1D}" type="presParOf" srcId="{89EB70A7-270B-43B3-BE1D-04B41B79A47E}" destId="{028AD91A-F348-45ED-982B-274E271B4C40}" srcOrd="5" destOrd="0" presId="urn:microsoft.com/office/officeart/2005/8/layout/hierarchy2"/>
    <dgm:cxn modelId="{499CAA7A-66CD-4ED7-A3E6-8487FC36F44D}" type="presParOf" srcId="{028AD91A-F348-45ED-982B-274E271B4C40}" destId="{92D25340-815D-4CA0-81D8-DC1C60537DCB}" srcOrd="0" destOrd="0" presId="urn:microsoft.com/office/officeart/2005/8/layout/hierarchy2"/>
    <dgm:cxn modelId="{97BC0F75-F2B5-46BA-A4F3-33BAD42E3C34}" type="presParOf" srcId="{028AD91A-F348-45ED-982B-274E271B4C40}" destId="{202AE325-D664-4EC6-BB63-7E2E5066883E}" srcOrd="1" destOrd="0" presId="urn:microsoft.com/office/officeart/2005/8/layout/hierarchy2"/>
    <dgm:cxn modelId="{4FB82E73-BDE5-43A2-B9BF-208E62251358}" type="presParOf" srcId="{202AE325-D664-4EC6-BB63-7E2E5066883E}" destId="{7C34C627-A992-4904-965A-4D1A9D8FFA0E}" srcOrd="0" destOrd="0" presId="urn:microsoft.com/office/officeart/2005/8/layout/hierarchy2"/>
    <dgm:cxn modelId="{D012BADB-583B-49B4-B4F8-ADACBE40D382}" type="presParOf" srcId="{7C34C627-A992-4904-965A-4D1A9D8FFA0E}" destId="{FAE97CDC-DBF5-4606-BFFE-21BB4D106E8B}" srcOrd="0" destOrd="0" presId="urn:microsoft.com/office/officeart/2005/8/layout/hierarchy2"/>
    <dgm:cxn modelId="{20BB74C0-C033-4438-92B5-2F295E748B05}" type="presParOf" srcId="{202AE325-D664-4EC6-BB63-7E2E5066883E}" destId="{02D98103-40A6-49FB-B69A-C6BD978B4248}" srcOrd="1" destOrd="0" presId="urn:microsoft.com/office/officeart/2005/8/layout/hierarchy2"/>
    <dgm:cxn modelId="{FC2FD64D-BE16-4AF3-AD78-34B0D1681C48}" type="presParOf" srcId="{02D98103-40A6-49FB-B69A-C6BD978B4248}" destId="{AAE10519-6378-4890-88A5-527502F2DFD8}" srcOrd="0" destOrd="0" presId="urn:microsoft.com/office/officeart/2005/8/layout/hierarchy2"/>
    <dgm:cxn modelId="{1CEE6A32-28A1-4489-9C6C-5B1C1E852E94}" type="presParOf" srcId="{02D98103-40A6-49FB-B69A-C6BD978B4248}" destId="{4A650D95-890C-4E01-839C-3BB1906965FC}" srcOrd="1" destOrd="0" presId="urn:microsoft.com/office/officeart/2005/8/layout/hierarchy2"/>
    <dgm:cxn modelId="{D2D08698-575E-4315-8DCB-26240F78CD0E}" type="presParOf" srcId="{202AE325-D664-4EC6-BB63-7E2E5066883E}" destId="{B23BDA36-CA88-437D-974C-C1A167FA8215}" srcOrd="2" destOrd="0" presId="urn:microsoft.com/office/officeart/2005/8/layout/hierarchy2"/>
    <dgm:cxn modelId="{8E5A0512-8E35-4C60-A54B-DB0430B37F4A}" type="presParOf" srcId="{B23BDA36-CA88-437D-974C-C1A167FA8215}" destId="{5260EA5F-1021-4EB6-A2DA-75F1B10D9600}" srcOrd="0" destOrd="0" presId="urn:microsoft.com/office/officeart/2005/8/layout/hierarchy2"/>
    <dgm:cxn modelId="{6CCD2BB4-FA91-4E3C-BAFF-2B9497D84D18}" type="presParOf" srcId="{202AE325-D664-4EC6-BB63-7E2E5066883E}" destId="{72224D7F-349C-41D7-9E4A-09547BD91BF1}" srcOrd="3" destOrd="0" presId="urn:microsoft.com/office/officeart/2005/8/layout/hierarchy2"/>
    <dgm:cxn modelId="{4DA70FAD-32CF-449B-AF44-6FE47E7B2985}" type="presParOf" srcId="{72224D7F-349C-41D7-9E4A-09547BD91BF1}" destId="{A0A461FF-6ECD-4FBA-BAFC-16DE86448B34}" srcOrd="0" destOrd="0" presId="urn:microsoft.com/office/officeart/2005/8/layout/hierarchy2"/>
    <dgm:cxn modelId="{EDADED22-7AED-4522-B059-23E7FB6BBE43}" type="presParOf" srcId="{72224D7F-349C-41D7-9E4A-09547BD91BF1}" destId="{A4082C13-C2AC-4D93-9684-7C3C0AE9580E}" srcOrd="1" destOrd="0" presId="urn:microsoft.com/office/officeart/2005/8/layout/hierarchy2"/>
    <dgm:cxn modelId="{C0DE2485-E17E-4DDA-A356-1F45C5855661}" type="presParOf" srcId="{89EB70A7-270B-43B3-BE1D-04B41B79A47E}" destId="{E8CD042F-2B6F-4FAF-BA65-308A2DCD76ED}" srcOrd="6" destOrd="0" presId="urn:microsoft.com/office/officeart/2005/8/layout/hierarchy2"/>
    <dgm:cxn modelId="{C39FA154-D324-477A-9C67-B635642C1516}" type="presParOf" srcId="{E8CD042F-2B6F-4FAF-BA65-308A2DCD76ED}" destId="{B07019B8-3C1F-46AB-A61F-E6D2ECD372C8}" srcOrd="0" destOrd="0" presId="urn:microsoft.com/office/officeart/2005/8/layout/hierarchy2"/>
    <dgm:cxn modelId="{D43EA71D-FEAF-49C7-88F8-6009C7A2D651}" type="presParOf" srcId="{89EB70A7-270B-43B3-BE1D-04B41B79A47E}" destId="{A4E4A115-F51B-42E8-9E74-4D724285423E}" srcOrd="7" destOrd="0" presId="urn:microsoft.com/office/officeart/2005/8/layout/hierarchy2"/>
    <dgm:cxn modelId="{C1A199FA-15A5-495D-A8D1-12BF87321578}" type="presParOf" srcId="{A4E4A115-F51B-42E8-9E74-4D724285423E}" destId="{4F11BB9F-9CC5-4382-A66D-1888D2E0E359}" srcOrd="0" destOrd="0" presId="urn:microsoft.com/office/officeart/2005/8/layout/hierarchy2"/>
    <dgm:cxn modelId="{BF96D115-1EA0-473C-B924-2D604612FEF6}" type="presParOf" srcId="{A4E4A115-F51B-42E8-9E74-4D724285423E}" destId="{A44BBC22-4979-41FD-9414-8C9B7167F5CA}" srcOrd="1" destOrd="0" presId="urn:microsoft.com/office/officeart/2005/8/layout/hierarchy2"/>
    <dgm:cxn modelId="{883CCB7E-54CB-4154-9861-B978F944A1EA}" type="presParOf" srcId="{A44BBC22-4979-41FD-9414-8C9B7167F5CA}" destId="{327E5511-153C-4F9E-9006-85B88B41CAA3}" srcOrd="0" destOrd="0" presId="urn:microsoft.com/office/officeart/2005/8/layout/hierarchy2"/>
    <dgm:cxn modelId="{6F5230D0-48AE-458B-B27D-A28B40DEF4E1}" type="presParOf" srcId="{327E5511-153C-4F9E-9006-85B88B41CAA3}" destId="{D2DD34B7-74FE-452A-BFF3-9608CE7F770C}" srcOrd="0" destOrd="0" presId="urn:microsoft.com/office/officeart/2005/8/layout/hierarchy2"/>
    <dgm:cxn modelId="{CD33B5FE-CF29-450A-9DD4-451CEDCC5947}" type="presParOf" srcId="{A44BBC22-4979-41FD-9414-8C9B7167F5CA}" destId="{89482350-0411-4049-AEC6-537BD5355D01}" srcOrd="1" destOrd="0" presId="urn:microsoft.com/office/officeart/2005/8/layout/hierarchy2"/>
    <dgm:cxn modelId="{FC379172-BFE2-4A3A-8B59-D6A97C0724DF}" type="presParOf" srcId="{89482350-0411-4049-AEC6-537BD5355D01}" destId="{F122BC8C-4283-4782-A290-1BC158B6482C}" srcOrd="0" destOrd="0" presId="urn:microsoft.com/office/officeart/2005/8/layout/hierarchy2"/>
    <dgm:cxn modelId="{E1DF1A15-5ED9-4104-A3E2-5E38B5A85DC4}" type="presParOf" srcId="{89482350-0411-4049-AEC6-537BD5355D01}" destId="{588E77B8-65AA-4318-9F7D-359642DB74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00C0A-78BA-4427-ADA6-0F77A1F79F6A}" type="doc">
      <dgm:prSet loTypeId="urn:microsoft.com/office/officeart/2005/8/layout/cycle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048D08E-3E82-49FF-A05C-EC2F582CAF53}">
      <dgm:prSet phldrT="[Texto]" custT="1"/>
      <dgm:spPr/>
      <dgm:t>
        <a:bodyPr/>
        <a:lstStyle/>
        <a:p>
          <a:r>
            <a:rPr lang="es-ES" sz="1600" dirty="0" err="1" smtClean="0"/>
            <a:t>Autotratamiento</a:t>
          </a:r>
          <a:r>
            <a:rPr lang="es-ES" sz="1600" dirty="0" smtClean="0"/>
            <a:t> </a:t>
          </a:r>
          <a:endParaRPr lang="es-ES" sz="1600" dirty="0"/>
        </a:p>
      </dgm:t>
    </dgm:pt>
    <dgm:pt modelId="{1D5F880E-48A4-4E66-9AAC-C8ECC4812557}" type="parTrans" cxnId="{44A52BBB-D71D-406B-90F6-1707494E4D60}">
      <dgm:prSet/>
      <dgm:spPr/>
      <dgm:t>
        <a:bodyPr/>
        <a:lstStyle/>
        <a:p>
          <a:endParaRPr lang="es-ES"/>
        </a:p>
      </dgm:t>
    </dgm:pt>
    <dgm:pt modelId="{D501DBC2-4223-4855-9C67-BBBE3949CE26}" type="sibTrans" cxnId="{44A52BBB-D71D-406B-90F6-1707494E4D60}">
      <dgm:prSet/>
      <dgm:spPr/>
      <dgm:t>
        <a:bodyPr/>
        <a:lstStyle/>
        <a:p>
          <a:endParaRPr lang="es-ES"/>
        </a:p>
      </dgm:t>
    </dgm:pt>
    <dgm:pt modelId="{88ABDA25-9FBC-419E-A843-547E2FAAA345}">
      <dgm:prSet phldrT="[Texto]" custT="1"/>
      <dgm:spPr/>
      <dgm:t>
        <a:bodyPr/>
        <a:lstStyle/>
        <a:p>
          <a:r>
            <a:rPr lang="es-ES" sz="1600" dirty="0" err="1" smtClean="0"/>
            <a:t>Probióticos</a:t>
          </a:r>
          <a:endParaRPr lang="es-ES" sz="1600" dirty="0"/>
        </a:p>
      </dgm:t>
    </dgm:pt>
    <dgm:pt modelId="{8A66AB17-B722-4F44-A74E-425A36DF23C3}" type="parTrans" cxnId="{395A12EC-AA83-4F42-ABB1-F73449FB0E33}">
      <dgm:prSet/>
      <dgm:spPr/>
      <dgm:t>
        <a:bodyPr/>
        <a:lstStyle/>
        <a:p>
          <a:endParaRPr lang="es-ES"/>
        </a:p>
      </dgm:t>
    </dgm:pt>
    <dgm:pt modelId="{D280E16B-A267-473F-9E47-9D85A0533597}" type="sibTrans" cxnId="{395A12EC-AA83-4F42-ABB1-F73449FB0E33}">
      <dgm:prSet/>
      <dgm:spPr/>
      <dgm:t>
        <a:bodyPr/>
        <a:lstStyle/>
        <a:p>
          <a:endParaRPr lang="es-ES"/>
        </a:p>
      </dgm:t>
    </dgm:pt>
    <dgm:pt modelId="{F3D46458-1464-4A0F-B8DF-AF44766CE4DC}">
      <dgm:prSet phldrT="[Texto]" custT="1"/>
      <dgm:spPr/>
      <dgm:t>
        <a:bodyPr/>
        <a:lstStyle/>
        <a:p>
          <a:r>
            <a:rPr lang="es-ES" sz="1600" dirty="0" smtClean="0"/>
            <a:t>Profilaxis en grupos de riesgo</a:t>
          </a:r>
          <a:endParaRPr lang="es-ES" sz="1600" dirty="0"/>
        </a:p>
      </dgm:t>
    </dgm:pt>
    <dgm:pt modelId="{AFDFF670-C518-478D-9153-E2453C9D2C35}" type="parTrans" cxnId="{5E188320-9FEA-435A-92C8-54A0703FF031}">
      <dgm:prSet/>
      <dgm:spPr/>
      <dgm:t>
        <a:bodyPr/>
        <a:lstStyle/>
        <a:p>
          <a:endParaRPr lang="es-ES"/>
        </a:p>
      </dgm:t>
    </dgm:pt>
    <dgm:pt modelId="{1B4AE754-A99A-416D-8739-ADD89BB40A70}" type="sibTrans" cxnId="{5E188320-9FEA-435A-92C8-54A0703FF031}">
      <dgm:prSet/>
      <dgm:spPr/>
      <dgm:t>
        <a:bodyPr/>
        <a:lstStyle/>
        <a:p>
          <a:endParaRPr lang="es-ES"/>
        </a:p>
      </dgm:t>
    </dgm:pt>
    <dgm:pt modelId="{4521E573-6A7A-40BF-B2D3-E1E9F2C1B48F}">
      <dgm:prSet phldrT="[Texto]" custT="1"/>
      <dgm:spPr/>
      <dgm:t>
        <a:bodyPr/>
        <a:lstStyle/>
        <a:p>
          <a:r>
            <a:rPr lang="es-ES" sz="1600" dirty="0" smtClean="0"/>
            <a:t>Información pre viaje</a:t>
          </a:r>
          <a:endParaRPr lang="es-ES" sz="1600" dirty="0"/>
        </a:p>
      </dgm:t>
    </dgm:pt>
    <dgm:pt modelId="{5E1CAAB7-EB42-43DE-84D9-27C6027EC211}" type="parTrans" cxnId="{199E109B-90A1-4E5D-A8C8-DAD6B233B9FB}">
      <dgm:prSet/>
      <dgm:spPr/>
      <dgm:t>
        <a:bodyPr/>
        <a:lstStyle/>
        <a:p>
          <a:endParaRPr lang="es-ES"/>
        </a:p>
      </dgm:t>
    </dgm:pt>
    <dgm:pt modelId="{F76CD3A5-5922-4FB3-8424-7875147D78BB}" type="sibTrans" cxnId="{199E109B-90A1-4E5D-A8C8-DAD6B233B9FB}">
      <dgm:prSet/>
      <dgm:spPr/>
      <dgm:t>
        <a:bodyPr/>
        <a:lstStyle/>
        <a:p>
          <a:endParaRPr lang="es-ES"/>
        </a:p>
      </dgm:t>
    </dgm:pt>
    <dgm:pt modelId="{453EC94D-2F04-4A01-9BB5-DD4F55EF7942}">
      <dgm:prSet phldrT="[Texto]" custT="1"/>
      <dgm:spPr/>
      <dgm:t>
        <a:bodyPr/>
        <a:lstStyle/>
        <a:p>
          <a:pPr algn="ctr"/>
          <a:r>
            <a:rPr lang="es-ES" sz="1600" dirty="0" smtClean="0"/>
            <a:t>Vacunación</a:t>
          </a:r>
          <a:endParaRPr lang="es-ES" sz="1600" dirty="0"/>
        </a:p>
      </dgm:t>
    </dgm:pt>
    <dgm:pt modelId="{CF197ACB-495C-484B-BD70-426D4DEA09D7}" type="parTrans" cxnId="{91A7C6CE-BD40-413C-B46F-86D1483758C4}">
      <dgm:prSet/>
      <dgm:spPr/>
      <dgm:t>
        <a:bodyPr/>
        <a:lstStyle/>
        <a:p>
          <a:endParaRPr lang="es-ES"/>
        </a:p>
      </dgm:t>
    </dgm:pt>
    <dgm:pt modelId="{BD1ED613-3501-48B1-9F1F-9CBD575DBB21}" type="sibTrans" cxnId="{91A7C6CE-BD40-413C-B46F-86D1483758C4}">
      <dgm:prSet/>
      <dgm:spPr/>
      <dgm:t>
        <a:bodyPr/>
        <a:lstStyle/>
        <a:p>
          <a:endParaRPr lang="es-ES"/>
        </a:p>
      </dgm:t>
    </dgm:pt>
    <dgm:pt modelId="{15864EAA-D1D0-4095-812E-D87AC2D3FF72}">
      <dgm:prSet phldrT="[Texto]" custT="1"/>
      <dgm:spPr/>
      <dgm:t>
        <a:bodyPr/>
        <a:lstStyle/>
        <a:p>
          <a:pPr algn="ctr"/>
          <a:r>
            <a:rPr lang="es-ES" sz="1200" dirty="0" smtClean="0"/>
            <a:t>Fiebre tifoidea</a:t>
          </a:r>
          <a:endParaRPr lang="es-ES" sz="1200" dirty="0"/>
        </a:p>
      </dgm:t>
    </dgm:pt>
    <dgm:pt modelId="{3596F38C-64E1-4EF0-B058-38A37C6FE218}" type="parTrans" cxnId="{39516713-9462-49B8-A16D-C4A863385BBD}">
      <dgm:prSet/>
      <dgm:spPr/>
      <dgm:t>
        <a:bodyPr/>
        <a:lstStyle/>
        <a:p>
          <a:endParaRPr lang="es-ES"/>
        </a:p>
      </dgm:t>
    </dgm:pt>
    <dgm:pt modelId="{D88F62C6-FE47-47F1-96D0-C238879E3B57}" type="sibTrans" cxnId="{39516713-9462-49B8-A16D-C4A863385BBD}">
      <dgm:prSet/>
      <dgm:spPr/>
      <dgm:t>
        <a:bodyPr/>
        <a:lstStyle/>
        <a:p>
          <a:endParaRPr lang="es-ES"/>
        </a:p>
      </dgm:t>
    </dgm:pt>
    <dgm:pt modelId="{9B3E7349-46BC-4EFA-8D91-4CEFED802525}">
      <dgm:prSet phldrT="[Texto]" custT="1"/>
      <dgm:spPr/>
      <dgm:t>
        <a:bodyPr/>
        <a:lstStyle/>
        <a:p>
          <a:pPr algn="ctr"/>
          <a:r>
            <a:rPr lang="es-ES" sz="1200" dirty="0" smtClean="0"/>
            <a:t>Cólera (si brote activo)</a:t>
          </a:r>
          <a:endParaRPr lang="es-ES" sz="1200" dirty="0"/>
        </a:p>
      </dgm:t>
    </dgm:pt>
    <dgm:pt modelId="{F272D585-3270-44A5-964E-B143460C10DB}" type="parTrans" cxnId="{E829E34D-FCCE-472B-B142-6C0C4714693B}">
      <dgm:prSet/>
      <dgm:spPr/>
      <dgm:t>
        <a:bodyPr/>
        <a:lstStyle/>
        <a:p>
          <a:endParaRPr lang="es-ES"/>
        </a:p>
      </dgm:t>
    </dgm:pt>
    <dgm:pt modelId="{38701134-9CF7-4681-9701-6C8BA6B1B6D1}" type="sibTrans" cxnId="{E829E34D-FCCE-472B-B142-6C0C4714693B}">
      <dgm:prSet/>
      <dgm:spPr/>
      <dgm:t>
        <a:bodyPr/>
        <a:lstStyle/>
        <a:p>
          <a:endParaRPr lang="es-ES"/>
        </a:p>
      </dgm:t>
    </dgm:pt>
    <dgm:pt modelId="{C578650C-833F-4ECD-B1F5-94FBF25F2F02}" type="pres">
      <dgm:prSet presAssocID="{A2E00C0A-78BA-4427-ADA6-0F77A1F79F6A}" presName="cycle" presStyleCnt="0">
        <dgm:presLayoutVars>
          <dgm:dir/>
          <dgm:resizeHandles val="exact"/>
        </dgm:presLayoutVars>
      </dgm:prSet>
      <dgm:spPr/>
    </dgm:pt>
    <dgm:pt modelId="{26F2F3AC-27F1-45AE-97B8-450F1B317895}" type="pres">
      <dgm:prSet presAssocID="{4521E573-6A7A-40BF-B2D3-E1E9F2C1B48F}" presName="node" presStyleLbl="node1" presStyleIdx="0" presStyleCnt="5" custScaleX="133828">
        <dgm:presLayoutVars>
          <dgm:bulletEnabled val="1"/>
        </dgm:presLayoutVars>
      </dgm:prSet>
      <dgm:spPr/>
    </dgm:pt>
    <dgm:pt modelId="{4BB36A84-8169-4981-AD84-AD313AAB333B}" type="pres">
      <dgm:prSet presAssocID="{4521E573-6A7A-40BF-B2D3-E1E9F2C1B48F}" presName="spNode" presStyleCnt="0"/>
      <dgm:spPr/>
    </dgm:pt>
    <dgm:pt modelId="{D79AF685-A195-4485-A267-E91304642CB0}" type="pres">
      <dgm:prSet presAssocID="{F76CD3A5-5922-4FB3-8424-7875147D78BB}" presName="sibTrans" presStyleLbl="sibTrans1D1" presStyleIdx="0" presStyleCnt="5"/>
      <dgm:spPr/>
    </dgm:pt>
    <dgm:pt modelId="{19268505-D265-4413-B66D-923E4C529230}" type="pres">
      <dgm:prSet presAssocID="{C048D08E-3E82-49FF-A05C-EC2F582CAF53}" presName="node" presStyleLbl="node1" presStyleIdx="1" presStyleCnt="5" custScaleX="133828">
        <dgm:presLayoutVars>
          <dgm:bulletEnabled val="1"/>
        </dgm:presLayoutVars>
      </dgm:prSet>
      <dgm:spPr/>
    </dgm:pt>
    <dgm:pt modelId="{449948F6-03DE-4A5E-AAD0-1F57296D4B04}" type="pres">
      <dgm:prSet presAssocID="{C048D08E-3E82-49FF-A05C-EC2F582CAF53}" presName="spNode" presStyleCnt="0"/>
      <dgm:spPr/>
    </dgm:pt>
    <dgm:pt modelId="{D01C1C98-0C02-404C-80F7-11CE4F7E07D4}" type="pres">
      <dgm:prSet presAssocID="{D501DBC2-4223-4855-9C67-BBBE3949CE26}" presName="sibTrans" presStyleLbl="sibTrans1D1" presStyleIdx="1" presStyleCnt="5"/>
      <dgm:spPr/>
    </dgm:pt>
    <dgm:pt modelId="{DCDAE886-F81F-4109-AE66-E542D0760F40}" type="pres">
      <dgm:prSet presAssocID="{88ABDA25-9FBC-419E-A843-547E2FAAA345}" presName="node" presStyleLbl="node1" presStyleIdx="2" presStyleCnt="5" custScaleX="133828">
        <dgm:presLayoutVars>
          <dgm:bulletEnabled val="1"/>
        </dgm:presLayoutVars>
      </dgm:prSet>
      <dgm:spPr/>
    </dgm:pt>
    <dgm:pt modelId="{0EBCD758-4E90-41DB-8C3D-018428A29166}" type="pres">
      <dgm:prSet presAssocID="{88ABDA25-9FBC-419E-A843-547E2FAAA345}" presName="spNode" presStyleCnt="0"/>
      <dgm:spPr/>
    </dgm:pt>
    <dgm:pt modelId="{26FE1802-F614-4629-9889-A4D015E26472}" type="pres">
      <dgm:prSet presAssocID="{D280E16B-A267-473F-9E47-9D85A0533597}" presName="sibTrans" presStyleLbl="sibTrans1D1" presStyleIdx="2" presStyleCnt="5"/>
      <dgm:spPr/>
    </dgm:pt>
    <dgm:pt modelId="{4821B2CB-4470-4C6D-AA12-15973290C590}" type="pres">
      <dgm:prSet presAssocID="{F3D46458-1464-4A0F-B8DF-AF44766CE4DC}" presName="node" presStyleLbl="node1" presStyleIdx="3" presStyleCnt="5" custScaleX="1338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68315-50D7-40FA-A8E1-9E37D1DE4301}" type="pres">
      <dgm:prSet presAssocID="{F3D46458-1464-4A0F-B8DF-AF44766CE4DC}" presName="spNode" presStyleCnt="0"/>
      <dgm:spPr/>
    </dgm:pt>
    <dgm:pt modelId="{8E1D5ECB-198A-492B-A6F2-2C07AA2AA98B}" type="pres">
      <dgm:prSet presAssocID="{1B4AE754-A99A-416D-8739-ADD89BB40A70}" presName="sibTrans" presStyleLbl="sibTrans1D1" presStyleIdx="3" presStyleCnt="5"/>
      <dgm:spPr/>
    </dgm:pt>
    <dgm:pt modelId="{4B9851C4-9BC5-410A-A0B3-23694C19D86F}" type="pres">
      <dgm:prSet presAssocID="{453EC94D-2F04-4A01-9BB5-DD4F55EF7942}" presName="node" presStyleLbl="node1" presStyleIdx="4" presStyleCnt="5" custScaleX="1338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529EC-1789-4F8B-9F17-BB858994E899}" type="pres">
      <dgm:prSet presAssocID="{453EC94D-2F04-4A01-9BB5-DD4F55EF7942}" presName="spNode" presStyleCnt="0"/>
      <dgm:spPr/>
    </dgm:pt>
    <dgm:pt modelId="{91E738B7-4C97-4B4C-BE60-A00D023ECCBD}" type="pres">
      <dgm:prSet presAssocID="{BD1ED613-3501-48B1-9F1F-9CBD575DBB21}" presName="sibTrans" presStyleLbl="sibTrans1D1" presStyleIdx="4" presStyleCnt="5"/>
      <dgm:spPr/>
    </dgm:pt>
  </dgm:ptLst>
  <dgm:cxnLst>
    <dgm:cxn modelId="{637F844C-D2F8-408B-926B-DA49AF148667}" type="presOf" srcId="{F3D46458-1464-4A0F-B8DF-AF44766CE4DC}" destId="{4821B2CB-4470-4C6D-AA12-15973290C590}" srcOrd="0" destOrd="0" presId="urn:microsoft.com/office/officeart/2005/8/layout/cycle6"/>
    <dgm:cxn modelId="{44A52BBB-D71D-406B-90F6-1707494E4D60}" srcId="{A2E00C0A-78BA-4427-ADA6-0F77A1F79F6A}" destId="{C048D08E-3E82-49FF-A05C-EC2F582CAF53}" srcOrd="1" destOrd="0" parTransId="{1D5F880E-48A4-4E66-9AAC-C8ECC4812557}" sibTransId="{D501DBC2-4223-4855-9C67-BBBE3949CE26}"/>
    <dgm:cxn modelId="{BF284E6C-142C-462A-8E7C-1383B8FE1975}" type="presOf" srcId="{F76CD3A5-5922-4FB3-8424-7875147D78BB}" destId="{D79AF685-A195-4485-A267-E91304642CB0}" srcOrd="0" destOrd="0" presId="urn:microsoft.com/office/officeart/2005/8/layout/cycle6"/>
    <dgm:cxn modelId="{91A7C6CE-BD40-413C-B46F-86D1483758C4}" srcId="{A2E00C0A-78BA-4427-ADA6-0F77A1F79F6A}" destId="{453EC94D-2F04-4A01-9BB5-DD4F55EF7942}" srcOrd="4" destOrd="0" parTransId="{CF197ACB-495C-484B-BD70-426D4DEA09D7}" sibTransId="{BD1ED613-3501-48B1-9F1F-9CBD575DBB21}"/>
    <dgm:cxn modelId="{EEC57DDB-F015-4828-8B1A-98246596E87B}" type="presOf" srcId="{15864EAA-D1D0-4095-812E-D87AC2D3FF72}" destId="{4B9851C4-9BC5-410A-A0B3-23694C19D86F}" srcOrd="0" destOrd="1" presId="urn:microsoft.com/office/officeart/2005/8/layout/cycle6"/>
    <dgm:cxn modelId="{95E47A17-73F0-4A09-9F76-ECB96BFEB71E}" type="presOf" srcId="{1B4AE754-A99A-416D-8739-ADD89BB40A70}" destId="{8E1D5ECB-198A-492B-A6F2-2C07AA2AA98B}" srcOrd="0" destOrd="0" presId="urn:microsoft.com/office/officeart/2005/8/layout/cycle6"/>
    <dgm:cxn modelId="{5E188320-9FEA-435A-92C8-54A0703FF031}" srcId="{A2E00C0A-78BA-4427-ADA6-0F77A1F79F6A}" destId="{F3D46458-1464-4A0F-B8DF-AF44766CE4DC}" srcOrd="3" destOrd="0" parTransId="{AFDFF670-C518-478D-9153-E2453C9D2C35}" sibTransId="{1B4AE754-A99A-416D-8739-ADD89BB40A70}"/>
    <dgm:cxn modelId="{91876541-35D3-4E7E-9BEA-4BD10324F969}" type="presOf" srcId="{9B3E7349-46BC-4EFA-8D91-4CEFED802525}" destId="{4B9851C4-9BC5-410A-A0B3-23694C19D86F}" srcOrd="0" destOrd="2" presId="urn:microsoft.com/office/officeart/2005/8/layout/cycle6"/>
    <dgm:cxn modelId="{7713475A-FD98-42B0-A6F0-597B030FDFFD}" type="presOf" srcId="{D280E16B-A267-473F-9E47-9D85A0533597}" destId="{26FE1802-F614-4629-9889-A4D015E26472}" srcOrd="0" destOrd="0" presId="urn:microsoft.com/office/officeart/2005/8/layout/cycle6"/>
    <dgm:cxn modelId="{395A12EC-AA83-4F42-ABB1-F73449FB0E33}" srcId="{A2E00C0A-78BA-4427-ADA6-0F77A1F79F6A}" destId="{88ABDA25-9FBC-419E-A843-547E2FAAA345}" srcOrd="2" destOrd="0" parTransId="{8A66AB17-B722-4F44-A74E-425A36DF23C3}" sibTransId="{D280E16B-A267-473F-9E47-9D85A0533597}"/>
    <dgm:cxn modelId="{4340E340-22A3-4215-B5D1-520573994A8A}" type="presOf" srcId="{88ABDA25-9FBC-419E-A843-547E2FAAA345}" destId="{DCDAE886-F81F-4109-AE66-E542D0760F40}" srcOrd="0" destOrd="0" presId="urn:microsoft.com/office/officeart/2005/8/layout/cycle6"/>
    <dgm:cxn modelId="{BC3672F6-F96D-4305-AFC7-608F456C268B}" type="presOf" srcId="{BD1ED613-3501-48B1-9F1F-9CBD575DBB21}" destId="{91E738B7-4C97-4B4C-BE60-A00D023ECCBD}" srcOrd="0" destOrd="0" presId="urn:microsoft.com/office/officeart/2005/8/layout/cycle6"/>
    <dgm:cxn modelId="{2FE4B99F-3D10-420D-BBEF-CE94803CB85B}" type="presOf" srcId="{453EC94D-2F04-4A01-9BB5-DD4F55EF7942}" destId="{4B9851C4-9BC5-410A-A0B3-23694C19D86F}" srcOrd="0" destOrd="0" presId="urn:microsoft.com/office/officeart/2005/8/layout/cycle6"/>
    <dgm:cxn modelId="{39516713-9462-49B8-A16D-C4A863385BBD}" srcId="{453EC94D-2F04-4A01-9BB5-DD4F55EF7942}" destId="{15864EAA-D1D0-4095-812E-D87AC2D3FF72}" srcOrd="0" destOrd="0" parTransId="{3596F38C-64E1-4EF0-B058-38A37C6FE218}" sibTransId="{D88F62C6-FE47-47F1-96D0-C238879E3B57}"/>
    <dgm:cxn modelId="{BE03CD67-63CE-4096-86A5-5FDAEA187B1D}" type="presOf" srcId="{C048D08E-3E82-49FF-A05C-EC2F582CAF53}" destId="{19268505-D265-4413-B66D-923E4C529230}" srcOrd="0" destOrd="0" presId="urn:microsoft.com/office/officeart/2005/8/layout/cycle6"/>
    <dgm:cxn modelId="{E829E34D-FCCE-472B-B142-6C0C4714693B}" srcId="{453EC94D-2F04-4A01-9BB5-DD4F55EF7942}" destId="{9B3E7349-46BC-4EFA-8D91-4CEFED802525}" srcOrd="1" destOrd="0" parTransId="{F272D585-3270-44A5-964E-B143460C10DB}" sibTransId="{38701134-9CF7-4681-9701-6C8BA6B1B6D1}"/>
    <dgm:cxn modelId="{EF671EDF-B4D4-42C9-842F-CB443696B458}" type="presOf" srcId="{4521E573-6A7A-40BF-B2D3-E1E9F2C1B48F}" destId="{26F2F3AC-27F1-45AE-97B8-450F1B317895}" srcOrd="0" destOrd="0" presId="urn:microsoft.com/office/officeart/2005/8/layout/cycle6"/>
    <dgm:cxn modelId="{199E109B-90A1-4E5D-A8C8-DAD6B233B9FB}" srcId="{A2E00C0A-78BA-4427-ADA6-0F77A1F79F6A}" destId="{4521E573-6A7A-40BF-B2D3-E1E9F2C1B48F}" srcOrd="0" destOrd="0" parTransId="{5E1CAAB7-EB42-43DE-84D9-27C6027EC211}" sibTransId="{F76CD3A5-5922-4FB3-8424-7875147D78BB}"/>
    <dgm:cxn modelId="{9B767259-17F9-488C-9FD6-D9E1CE1891F5}" type="presOf" srcId="{A2E00C0A-78BA-4427-ADA6-0F77A1F79F6A}" destId="{C578650C-833F-4ECD-B1F5-94FBF25F2F02}" srcOrd="0" destOrd="0" presId="urn:microsoft.com/office/officeart/2005/8/layout/cycle6"/>
    <dgm:cxn modelId="{2404D0AA-EA81-4FCD-AC21-E8AE2B38B029}" type="presOf" srcId="{D501DBC2-4223-4855-9C67-BBBE3949CE26}" destId="{D01C1C98-0C02-404C-80F7-11CE4F7E07D4}" srcOrd="0" destOrd="0" presId="urn:microsoft.com/office/officeart/2005/8/layout/cycle6"/>
    <dgm:cxn modelId="{EE50FE8A-BD4E-4298-BBFD-41FA1FC29084}" type="presParOf" srcId="{C578650C-833F-4ECD-B1F5-94FBF25F2F02}" destId="{26F2F3AC-27F1-45AE-97B8-450F1B317895}" srcOrd="0" destOrd="0" presId="urn:microsoft.com/office/officeart/2005/8/layout/cycle6"/>
    <dgm:cxn modelId="{E40F6210-54AE-44C2-B71A-F012C06C9E9B}" type="presParOf" srcId="{C578650C-833F-4ECD-B1F5-94FBF25F2F02}" destId="{4BB36A84-8169-4981-AD84-AD313AAB333B}" srcOrd="1" destOrd="0" presId="urn:microsoft.com/office/officeart/2005/8/layout/cycle6"/>
    <dgm:cxn modelId="{C938EDC4-C9FE-4A90-B883-1B2D1FA493FE}" type="presParOf" srcId="{C578650C-833F-4ECD-B1F5-94FBF25F2F02}" destId="{D79AF685-A195-4485-A267-E91304642CB0}" srcOrd="2" destOrd="0" presId="urn:microsoft.com/office/officeart/2005/8/layout/cycle6"/>
    <dgm:cxn modelId="{8222FB76-E4B8-4BC8-9931-80444648753D}" type="presParOf" srcId="{C578650C-833F-4ECD-B1F5-94FBF25F2F02}" destId="{19268505-D265-4413-B66D-923E4C529230}" srcOrd="3" destOrd="0" presId="urn:microsoft.com/office/officeart/2005/8/layout/cycle6"/>
    <dgm:cxn modelId="{05ACC215-C12F-46C8-9673-ECEFDF0DAFF5}" type="presParOf" srcId="{C578650C-833F-4ECD-B1F5-94FBF25F2F02}" destId="{449948F6-03DE-4A5E-AAD0-1F57296D4B04}" srcOrd="4" destOrd="0" presId="urn:microsoft.com/office/officeart/2005/8/layout/cycle6"/>
    <dgm:cxn modelId="{A59767C5-808C-4C4B-8AAF-7CEE7D54D199}" type="presParOf" srcId="{C578650C-833F-4ECD-B1F5-94FBF25F2F02}" destId="{D01C1C98-0C02-404C-80F7-11CE4F7E07D4}" srcOrd="5" destOrd="0" presId="urn:microsoft.com/office/officeart/2005/8/layout/cycle6"/>
    <dgm:cxn modelId="{3E47F2ED-C39A-448C-8A76-D6B6D9B4C4A1}" type="presParOf" srcId="{C578650C-833F-4ECD-B1F5-94FBF25F2F02}" destId="{DCDAE886-F81F-4109-AE66-E542D0760F40}" srcOrd="6" destOrd="0" presId="urn:microsoft.com/office/officeart/2005/8/layout/cycle6"/>
    <dgm:cxn modelId="{D2596137-45D3-412A-8F9B-C81F1F401D3B}" type="presParOf" srcId="{C578650C-833F-4ECD-B1F5-94FBF25F2F02}" destId="{0EBCD758-4E90-41DB-8C3D-018428A29166}" srcOrd="7" destOrd="0" presId="urn:microsoft.com/office/officeart/2005/8/layout/cycle6"/>
    <dgm:cxn modelId="{2C4C34D3-1391-4D84-ABA6-9CE9468CE4F2}" type="presParOf" srcId="{C578650C-833F-4ECD-B1F5-94FBF25F2F02}" destId="{26FE1802-F614-4629-9889-A4D015E26472}" srcOrd="8" destOrd="0" presId="urn:microsoft.com/office/officeart/2005/8/layout/cycle6"/>
    <dgm:cxn modelId="{FA58D20E-6C7A-45D1-B683-D7FD5B6ADF56}" type="presParOf" srcId="{C578650C-833F-4ECD-B1F5-94FBF25F2F02}" destId="{4821B2CB-4470-4C6D-AA12-15973290C590}" srcOrd="9" destOrd="0" presId="urn:microsoft.com/office/officeart/2005/8/layout/cycle6"/>
    <dgm:cxn modelId="{C3E23759-D837-486A-AB4F-BCF410941A89}" type="presParOf" srcId="{C578650C-833F-4ECD-B1F5-94FBF25F2F02}" destId="{D9868315-50D7-40FA-A8E1-9E37D1DE4301}" srcOrd="10" destOrd="0" presId="urn:microsoft.com/office/officeart/2005/8/layout/cycle6"/>
    <dgm:cxn modelId="{E802CF2A-B6B5-4615-9FE3-6B155F654CC5}" type="presParOf" srcId="{C578650C-833F-4ECD-B1F5-94FBF25F2F02}" destId="{8E1D5ECB-198A-492B-A6F2-2C07AA2AA98B}" srcOrd="11" destOrd="0" presId="urn:microsoft.com/office/officeart/2005/8/layout/cycle6"/>
    <dgm:cxn modelId="{FD2D447C-CD3B-46D8-A6F0-D990DBF80690}" type="presParOf" srcId="{C578650C-833F-4ECD-B1F5-94FBF25F2F02}" destId="{4B9851C4-9BC5-410A-A0B3-23694C19D86F}" srcOrd="12" destOrd="0" presId="urn:microsoft.com/office/officeart/2005/8/layout/cycle6"/>
    <dgm:cxn modelId="{6DC77B53-90D2-4DFA-87EC-BCC8C1109E02}" type="presParOf" srcId="{C578650C-833F-4ECD-B1F5-94FBF25F2F02}" destId="{92D529EC-1789-4F8B-9F17-BB858994E899}" srcOrd="13" destOrd="0" presId="urn:microsoft.com/office/officeart/2005/8/layout/cycle6"/>
    <dgm:cxn modelId="{B7AF4C60-0B5D-46BF-A757-6ABC84A28549}" type="presParOf" srcId="{C578650C-833F-4ECD-B1F5-94FBF25F2F02}" destId="{91E738B7-4C97-4B4C-BE60-A00D023ECCB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21C893-EC09-4DFF-93B7-FEB15A156544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245230E-73BE-4B85-AF9C-6E9C44FB4C17}">
      <dgm:prSet phldrT="[Texto]"/>
      <dgm:spPr/>
      <dgm:t>
        <a:bodyPr/>
        <a:lstStyle/>
        <a:p>
          <a:r>
            <a:rPr lang="es-ES" dirty="0" smtClean="0"/>
            <a:t>800 especies diferentes</a:t>
          </a:r>
          <a:endParaRPr lang="es-ES" dirty="0"/>
        </a:p>
      </dgm:t>
    </dgm:pt>
    <dgm:pt modelId="{7A47F509-7074-45D0-B58C-84EA5679C55D}" type="parTrans" cxnId="{45DB64E5-1148-470B-85E6-AF89E890349F}">
      <dgm:prSet/>
      <dgm:spPr/>
      <dgm:t>
        <a:bodyPr/>
        <a:lstStyle/>
        <a:p>
          <a:endParaRPr lang="es-ES"/>
        </a:p>
      </dgm:t>
    </dgm:pt>
    <dgm:pt modelId="{B0358707-ECB3-4662-9931-01A975F3177F}" type="sibTrans" cxnId="{45DB64E5-1148-470B-85E6-AF89E890349F}">
      <dgm:prSet/>
      <dgm:spPr/>
      <dgm:t>
        <a:bodyPr/>
        <a:lstStyle/>
        <a:p>
          <a:endParaRPr lang="es-ES"/>
        </a:p>
      </dgm:t>
    </dgm:pt>
    <dgm:pt modelId="{31422049-3906-40AF-9549-CA7CAEE4CA05}">
      <dgm:prSet phldrT="[Texto]"/>
      <dgm:spPr/>
      <dgm:t>
        <a:bodyPr/>
        <a:lstStyle/>
        <a:p>
          <a:r>
            <a:rPr lang="es-ES" dirty="0" smtClean="0"/>
            <a:t>3ª causa de consumo de ATB</a:t>
          </a:r>
          <a:endParaRPr lang="es-ES" dirty="0"/>
        </a:p>
      </dgm:t>
    </dgm:pt>
    <dgm:pt modelId="{FB54544B-C5D7-4E2F-BD74-643E8D242DA3}" type="parTrans" cxnId="{D4D42695-61C6-446C-B019-4004FE2CA30A}">
      <dgm:prSet/>
      <dgm:spPr/>
      <dgm:t>
        <a:bodyPr/>
        <a:lstStyle/>
        <a:p>
          <a:endParaRPr lang="es-ES"/>
        </a:p>
      </dgm:t>
    </dgm:pt>
    <dgm:pt modelId="{5B093147-8938-4FF0-B0A0-717444D527A1}" type="sibTrans" cxnId="{D4D42695-61C6-446C-B019-4004FE2CA30A}">
      <dgm:prSet/>
      <dgm:spPr/>
      <dgm:t>
        <a:bodyPr/>
        <a:lstStyle/>
        <a:p>
          <a:endParaRPr lang="es-ES"/>
        </a:p>
      </dgm:t>
    </dgm:pt>
    <dgm:pt modelId="{C2F2993E-4247-48D7-B1DE-A0B188AC41B3}">
      <dgm:prSet phldrT="[Texto]"/>
      <dgm:spPr/>
      <dgm:t>
        <a:bodyPr/>
        <a:lstStyle/>
        <a:p>
          <a:r>
            <a:rPr lang="es-ES" dirty="0" smtClean="0"/>
            <a:t>10-12% de las prescripciones, realizadas en AP</a:t>
          </a:r>
          <a:endParaRPr lang="es-ES" dirty="0"/>
        </a:p>
      </dgm:t>
    </dgm:pt>
    <dgm:pt modelId="{47DBD14F-EDCE-404D-98B1-D4028BD5991F}" type="parTrans" cxnId="{AD0EE1D2-79B0-4D52-A183-607A6B314CB0}">
      <dgm:prSet/>
      <dgm:spPr/>
      <dgm:t>
        <a:bodyPr/>
        <a:lstStyle/>
        <a:p>
          <a:endParaRPr lang="es-ES"/>
        </a:p>
      </dgm:t>
    </dgm:pt>
    <dgm:pt modelId="{321E3E60-563D-430E-9023-BD569172AE97}" type="sibTrans" cxnId="{AD0EE1D2-79B0-4D52-A183-607A6B314CB0}">
      <dgm:prSet/>
      <dgm:spPr/>
      <dgm:t>
        <a:bodyPr/>
        <a:lstStyle/>
        <a:p>
          <a:endParaRPr lang="es-ES"/>
        </a:p>
      </dgm:t>
    </dgm:pt>
    <dgm:pt modelId="{3A21BDC7-1CBF-4753-BE98-184EFE7C83B2}" type="pres">
      <dgm:prSet presAssocID="{5221C893-EC09-4DFF-93B7-FEB15A156544}" presName="diagram" presStyleCnt="0">
        <dgm:presLayoutVars>
          <dgm:dir/>
          <dgm:resizeHandles val="exact"/>
        </dgm:presLayoutVars>
      </dgm:prSet>
      <dgm:spPr/>
    </dgm:pt>
    <dgm:pt modelId="{B68E633E-740B-4F56-BE0C-87DD9C993841}" type="pres">
      <dgm:prSet presAssocID="{C245230E-73BE-4B85-AF9C-6E9C44FB4C17}" presName="node" presStyleLbl="node1" presStyleIdx="0" presStyleCnt="3">
        <dgm:presLayoutVars>
          <dgm:bulletEnabled val="1"/>
        </dgm:presLayoutVars>
      </dgm:prSet>
      <dgm:spPr/>
    </dgm:pt>
    <dgm:pt modelId="{EBE3B6A8-39D5-4E1D-A8E5-D925A917C877}" type="pres">
      <dgm:prSet presAssocID="{B0358707-ECB3-4662-9931-01A975F3177F}" presName="sibTrans" presStyleCnt="0"/>
      <dgm:spPr/>
    </dgm:pt>
    <dgm:pt modelId="{FEA36A82-518C-42E1-ADF0-1ED42E0AC33B}" type="pres">
      <dgm:prSet presAssocID="{31422049-3906-40AF-9549-CA7CAEE4CA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FA242-934E-4263-9817-C2A11C53B219}" type="pres">
      <dgm:prSet presAssocID="{5B093147-8938-4FF0-B0A0-717444D527A1}" presName="sibTrans" presStyleCnt="0"/>
      <dgm:spPr/>
    </dgm:pt>
    <dgm:pt modelId="{F1C8D879-4E2D-45AD-A6C9-FEF4BE0C9284}" type="pres">
      <dgm:prSet presAssocID="{C2F2993E-4247-48D7-B1DE-A0B188AC41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0EE1D2-79B0-4D52-A183-607A6B314CB0}" srcId="{5221C893-EC09-4DFF-93B7-FEB15A156544}" destId="{C2F2993E-4247-48D7-B1DE-A0B188AC41B3}" srcOrd="2" destOrd="0" parTransId="{47DBD14F-EDCE-404D-98B1-D4028BD5991F}" sibTransId="{321E3E60-563D-430E-9023-BD569172AE97}"/>
    <dgm:cxn modelId="{478FC2DB-B249-4700-A548-6EF4918FA0F7}" type="presOf" srcId="{31422049-3906-40AF-9549-CA7CAEE4CA05}" destId="{FEA36A82-518C-42E1-ADF0-1ED42E0AC33B}" srcOrd="0" destOrd="0" presId="urn:microsoft.com/office/officeart/2005/8/layout/default"/>
    <dgm:cxn modelId="{33A5BE8B-8D71-46A2-AD8A-3A05C28AF1EB}" type="presOf" srcId="{C2F2993E-4247-48D7-B1DE-A0B188AC41B3}" destId="{F1C8D879-4E2D-45AD-A6C9-FEF4BE0C9284}" srcOrd="0" destOrd="0" presId="urn:microsoft.com/office/officeart/2005/8/layout/default"/>
    <dgm:cxn modelId="{D4D42695-61C6-446C-B019-4004FE2CA30A}" srcId="{5221C893-EC09-4DFF-93B7-FEB15A156544}" destId="{31422049-3906-40AF-9549-CA7CAEE4CA05}" srcOrd="1" destOrd="0" parTransId="{FB54544B-C5D7-4E2F-BD74-643E8D242DA3}" sibTransId="{5B093147-8938-4FF0-B0A0-717444D527A1}"/>
    <dgm:cxn modelId="{0D4B082A-C54F-44DD-AA38-31AAFCE3265E}" type="presOf" srcId="{C245230E-73BE-4B85-AF9C-6E9C44FB4C17}" destId="{B68E633E-740B-4F56-BE0C-87DD9C993841}" srcOrd="0" destOrd="0" presId="urn:microsoft.com/office/officeart/2005/8/layout/default"/>
    <dgm:cxn modelId="{E0B02B8E-E723-4824-B73D-C48C6145733D}" type="presOf" srcId="{5221C893-EC09-4DFF-93B7-FEB15A156544}" destId="{3A21BDC7-1CBF-4753-BE98-184EFE7C83B2}" srcOrd="0" destOrd="0" presId="urn:microsoft.com/office/officeart/2005/8/layout/default"/>
    <dgm:cxn modelId="{45DB64E5-1148-470B-85E6-AF89E890349F}" srcId="{5221C893-EC09-4DFF-93B7-FEB15A156544}" destId="{C245230E-73BE-4B85-AF9C-6E9C44FB4C17}" srcOrd="0" destOrd="0" parTransId="{7A47F509-7074-45D0-B58C-84EA5679C55D}" sibTransId="{B0358707-ECB3-4662-9931-01A975F3177F}"/>
    <dgm:cxn modelId="{2F2255AD-C0EF-4769-9B17-57BAC6C41A86}" type="presParOf" srcId="{3A21BDC7-1CBF-4753-BE98-184EFE7C83B2}" destId="{B68E633E-740B-4F56-BE0C-87DD9C993841}" srcOrd="0" destOrd="0" presId="urn:microsoft.com/office/officeart/2005/8/layout/default"/>
    <dgm:cxn modelId="{8AE4640A-8360-4D9C-BB94-0DD8408CFF31}" type="presParOf" srcId="{3A21BDC7-1CBF-4753-BE98-184EFE7C83B2}" destId="{EBE3B6A8-39D5-4E1D-A8E5-D925A917C877}" srcOrd="1" destOrd="0" presId="urn:microsoft.com/office/officeart/2005/8/layout/default"/>
    <dgm:cxn modelId="{DBA5A64A-6185-48C7-B4AF-6A099C1EC89B}" type="presParOf" srcId="{3A21BDC7-1CBF-4753-BE98-184EFE7C83B2}" destId="{FEA36A82-518C-42E1-ADF0-1ED42E0AC33B}" srcOrd="2" destOrd="0" presId="urn:microsoft.com/office/officeart/2005/8/layout/default"/>
    <dgm:cxn modelId="{B7860BEE-5178-433B-95EB-1536A61CE8E4}" type="presParOf" srcId="{3A21BDC7-1CBF-4753-BE98-184EFE7C83B2}" destId="{79FFA242-934E-4263-9817-C2A11C53B219}" srcOrd="3" destOrd="0" presId="urn:microsoft.com/office/officeart/2005/8/layout/default"/>
    <dgm:cxn modelId="{4AADD52D-8F4C-4183-B8D7-18B6B19C5F53}" type="presParOf" srcId="{3A21BDC7-1CBF-4753-BE98-184EFE7C83B2}" destId="{F1C8D879-4E2D-45AD-A6C9-FEF4BE0C92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F17B7F-6466-441B-9AC5-A206BF4FB4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131BA26E-918F-4828-93C9-ADFC19325C62}">
      <dgm:prSet phldrT="[Texto]" custT="1"/>
      <dgm:spPr/>
      <dgm:t>
        <a:bodyPr/>
        <a:lstStyle/>
        <a:p>
          <a:r>
            <a:rPr lang="es-ES" sz="1800" b="1" dirty="0" smtClean="0"/>
            <a:t>INFECCIONES CAVIDAD ORAL</a:t>
          </a:r>
          <a:endParaRPr lang="es-ES" sz="1800" b="1" dirty="0"/>
        </a:p>
      </dgm:t>
    </dgm:pt>
    <dgm:pt modelId="{EE16A543-554F-4AC6-9E39-EDBF10698B06}" type="parTrans" cxnId="{C738F3C9-9A06-4BF2-AE4C-9DA171F983EE}">
      <dgm:prSet/>
      <dgm:spPr/>
      <dgm:t>
        <a:bodyPr/>
        <a:lstStyle/>
        <a:p>
          <a:endParaRPr lang="es-ES"/>
        </a:p>
      </dgm:t>
    </dgm:pt>
    <dgm:pt modelId="{5567BBA2-C527-4355-B6DE-B4E3D9571257}" type="sibTrans" cxnId="{C738F3C9-9A06-4BF2-AE4C-9DA171F983EE}">
      <dgm:prSet/>
      <dgm:spPr/>
      <dgm:t>
        <a:bodyPr/>
        <a:lstStyle/>
        <a:p>
          <a:endParaRPr lang="es-ES"/>
        </a:p>
      </dgm:t>
    </dgm:pt>
    <dgm:pt modelId="{15E01097-39AF-4CA2-B555-B067222DCF61}">
      <dgm:prSet phldrT="[Texto]" custT="1"/>
      <dgm:spPr/>
      <dgm:t>
        <a:bodyPr/>
        <a:lstStyle/>
        <a:p>
          <a:pPr algn="ctr"/>
          <a:r>
            <a:rPr lang="es-ES" sz="1800" b="1" dirty="0" smtClean="0"/>
            <a:t>ODONTOGÉNICAS </a:t>
          </a:r>
          <a:endParaRPr lang="es-ES" sz="1800" b="1" dirty="0"/>
        </a:p>
      </dgm:t>
    </dgm:pt>
    <dgm:pt modelId="{D798B8A8-66BB-4D07-BB18-5A8B9E040A48}" type="parTrans" cxnId="{0CC61226-042C-4DBC-B99F-FC11E292E247}">
      <dgm:prSet/>
      <dgm:spPr/>
      <dgm:t>
        <a:bodyPr/>
        <a:lstStyle/>
        <a:p>
          <a:endParaRPr lang="es-ES"/>
        </a:p>
      </dgm:t>
    </dgm:pt>
    <dgm:pt modelId="{AE284ECF-9712-4268-B87F-B9F8B49772B4}" type="sibTrans" cxnId="{0CC61226-042C-4DBC-B99F-FC11E292E247}">
      <dgm:prSet/>
      <dgm:spPr/>
      <dgm:t>
        <a:bodyPr/>
        <a:lstStyle/>
        <a:p>
          <a:endParaRPr lang="es-ES"/>
        </a:p>
      </dgm:t>
    </dgm:pt>
    <dgm:pt modelId="{BA50B5E7-60F2-479B-A2FE-0EFA23F754F6}">
      <dgm:prSet phldrT="[Texto]" custT="1"/>
      <dgm:spPr/>
      <dgm:t>
        <a:bodyPr/>
        <a:lstStyle/>
        <a:p>
          <a:pPr algn="ctr"/>
          <a:r>
            <a:rPr lang="es-ES" sz="1800" b="1" dirty="0" smtClean="0"/>
            <a:t>NO ODONTÓGÉNICAS</a:t>
          </a:r>
          <a:endParaRPr lang="es-ES" sz="1800" b="1" dirty="0"/>
        </a:p>
      </dgm:t>
    </dgm:pt>
    <dgm:pt modelId="{7222E529-A8BE-4877-B1D6-4CE5289F5734}" type="parTrans" cxnId="{EFE7803D-E2A3-4A50-8887-401EAC2092E0}">
      <dgm:prSet/>
      <dgm:spPr/>
      <dgm:t>
        <a:bodyPr/>
        <a:lstStyle/>
        <a:p>
          <a:endParaRPr lang="es-ES"/>
        </a:p>
      </dgm:t>
    </dgm:pt>
    <dgm:pt modelId="{93F84253-D9A7-41CE-988E-904202E1C7FB}" type="sibTrans" cxnId="{EFE7803D-E2A3-4A50-8887-401EAC2092E0}">
      <dgm:prSet/>
      <dgm:spPr/>
      <dgm:t>
        <a:bodyPr/>
        <a:lstStyle/>
        <a:p>
          <a:endParaRPr lang="es-ES"/>
        </a:p>
      </dgm:t>
    </dgm:pt>
    <dgm:pt modelId="{D77A2C62-7E1C-4DF2-A706-FAB604CB1238}">
      <dgm:prSet phldrT="[Texto]" custT="1"/>
      <dgm:spPr/>
      <dgm:t>
        <a:bodyPr/>
        <a:lstStyle/>
        <a:p>
          <a:pPr algn="ctr"/>
          <a:r>
            <a:rPr lang="es-ES" sz="1800" dirty="0" smtClean="0"/>
            <a:t>Caries</a:t>
          </a:r>
          <a:endParaRPr lang="es-ES" sz="1800" dirty="0"/>
        </a:p>
      </dgm:t>
    </dgm:pt>
    <dgm:pt modelId="{F51A6413-7412-49A7-BEF5-C30F80363D8A}" type="parTrans" cxnId="{6CCC065A-CAD8-4508-825F-BAA36DD638A0}">
      <dgm:prSet/>
      <dgm:spPr/>
      <dgm:t>
        <a:bodyPr/>
        <a:lstStyle/>
        <a:p>
          <a:endParaRPr lang="es-ES"/>
        </a:p>
      </dgm:t>
    </dgm:pt>
    <dgm:pt modelId="{4D623CFA-3CA5-400D-BD11-EBE2D7FE1C92}" type="sibTrans" cxnId="{6CCC065A-CAD8-4508-825F-BAA36DD638A0}">
      <dgm:prSet/>
      <dgm:spPr/>
      <dgm:t>
        <a:bodyPr/>
        <a:lstStyle/>
        <a:p>
          <a:endParaRPr lang="es-ES"/>
        </a:p>
      </dgm:t>
    </dgm:pt>
    <dgm:pt modelId="{56514533-39E3-4647-BF3F-684E530D1AAF}">
      <dgm:prSet phldrT="[Texto]" custT="1"/>
      <dgm:spPr/>
      <dgm:t>
        <a:bodyPr/>
        <a:lstStyle/>
        <a:p>
          <a:pPr algn="ctr"/>
          <a:r>
            <a:rPr lang="es-ES" sz="1800" dirty="0" smtClean="0"/>
            <a:t>Pulpitis</a:t>
          </a:r>
          <a:endParaRPr lang="es-ES" sz="1800" dirty="0"/>
        </a:p>
      </dgm:t>
    </dgm:pt>
    <dgm:pt modelId="{154B710F-C3CC-4FA0-ADDB-F9BAA8DF3167}" type="parTrans" cxnId="{4AD29604-DF61-49A5-8358-4A8070354257}">
      <dgm:prSet/>
      <dgm:spPr/>
      <dgm:t>
        <a:bodyPr/>
        <a:lstStyle/>
        <a:p>
          <a:endParaRPr lang="es-ES"/>
        </a:p>
      </dgm:t>
    </dgm:pt>
    <dgm:pt modelId="{5C135E3A-2590-469F-959A-DC3A17E0745F}" type="sibTrans" cxnId="{4AD29604-DF61-49A5-8358-4A8070354257}">
      <dgm:prSet/>
      <dgm:spPr/>
      <dgm:t>
        <a:bodyPr/>
        <a:lstStyle/>
        <a:p>
          <a:endParaRPr lang="es-ES"/>
        </a:p>
      </dgm:t>
    </dgm:pt>
    <dgm:pt modelId="{48BE4640-6EB8-43C7-8AF0-738F55FE3B14}">
      <dgm:prSet phldrT="[Texto]" custT="1"/>
      <dgm:spPr/>
      <dgm:t>
        <a:bodyPr/>
        <a:lstStyle/>
        <a:p>
          <a:pPr algn="ctr"/>
          <a:r>
            <a:rPr lang="es-ES" sz="1800" dirty="0" smtClean="0"/>
            <a:t>Absceso apical (flemón) en paciente sin compromiso sistémico</a:t>
          </a:r>
          <a:endParaRPr lang="es-ES" sz="1800" dirty="0"/>
        </a:p>
      </dgm:t>
    </dgm:pt>
    <dgm:pt modelId="{688C32F0-2957-4E4F-A421-7D28BD0EFBD1}" type="parTrans" cxnId="{44758FE8-FD81-4E91-BE66-F61CE507E9E4}">
      <dgm:prSet/>
      <dgm:spPr/>
      <dgm:t>
        <a:bodyPr/>
        <a:lstStyle/>
        <a:p>
          <a:endParaRPr lang="es-ES"/>
        </a:p>
      </dgm:t>
    </dgm:pt>
    <dgm:pt modelId="{339FBD6E-55F2-4952-B550-67ED3858F16F}" type="sibTrans" cxnId="{44758FE8-FD81-4E91-BE66-F61CE507E9E4}">
      <dgm:prSet/>
      <dgm:spPr/>
      <dgm:t>
        <a:bodyPr/>
        <a:lstStyle/>
        <a:p>
          <a:endParaRPr lang="es-ES"/>
        </a:p>
      </dgm:t>
    </dgm:pt>
    <dgm:pt modelId="{44A4F0FC-59CF-427B-B16B-F35365734027}">
      <dgm:prSet phldrT="[Texto]" custT="1"/>
      <dgm:spPr/>
      <dgm:t>
        <a:bodyPr/>
        <a:lstStyle/>
        <a:p>
          <a:r>
            <a:rPr lang="es-ES" sz="1800" dirty="0" err="1" smtClean="0"/>
            <a:t>Sialolitiasis</a:t>
          </a:r>
          <a:endParaRPr lang="es-ES" sz="1800" dirty="0"/>
        </a:p>
      </dgm:t>
    </dgm:pt>
    <dgm:pt modelId="{CCC92A00-9190-49B4-93D4-63E9B8A27C08}" type="parTrans" cxnId="{1284B44B-2FE5-4F1F-83B0-D042206E3F92}">
      <dgm:prSet/>
      <dgm:spPr/>
      <dgm:t>
        <a:bodyPr/>
        <a:lstStyle/>
        <a:p>
          <a:endParaRPr lang="es-ES"/>
        </a:p>
      </dgm:t>
    </dgm:pt>
    <dgm:pt modelId="{735B300F-95A3-4B94-8A11-3136526A0418}" type="sibTrans" cxnId="{1284B44B-2FE5-4F1F-83B0-D042206E3F92}">
      <dgm:prSet/>
      <dgm:spPr/>
      <dgm:t>
        <a:bodyPr/>
        <a:lstStyle/>
        <a:p>
          <a:endParaRPr lang="es-ES"/>
        </a:p>
      </dgm:t>
    </dgm:pt>
    <dgm:pt modelId="{F0A1ED89-E229-40F6-9000-E92AC5264C42}">
      <dgm:prSet phldrT="[Texto]" custT="1"/>
      <dgm:spPr/>
      <dgm:t>
        <a:bodyPr/>
        <a:lstStyle/>
        <a:p>
          <a:r>
            <a:rPr lang="es-ES" sz="1800" dirty="0" smtClean="0"/>
            <a:t>Sialoadenitis vírica </a:t>
          </a:r>
          <a:endParaRPr lang="es-ES" sz="1800" dirty="0"/>
        </a:p>
      </dgm:t>
    </dgm:pt>
    <dgm:pt modelId="{F6E1A9F9-60EC-4EE3-9743-FF6444EA320D}" type="parTrans" cxnId="{996C3BBE-0CAE-4527-8FA7-6A616429FAAE}">
      <dgm:prSet/>
      <dgm:spPr/>
      <dgm:t>
        <a:bodyPr/>
        <a:lstStyle/>
        <a:p>
          <a:endParaRPr lang="es-ES"/>
        </a:p>
      </dgm:t>
    </dgm:pt>
    <dgm:pt modelId="{0DFB3780-9233-494B-9CC7-12D56D2BF161}" type="sibTrans" cxnId="{996C3BBE-0CAE-4527-8FA7-6A616429FAAE}">
      <dgm:prSet/>
      <dgm:spPr/>
      <dgm:t>
        <a:bodyPr/>
        <a:lstStyle/>
        <a:p>
          <a:endParaRPr lang="es-ES"/>
        </a:p>
      </dgm:t>
    </dgm:pt>
    <dgm:pt modelId="{21D8BB19-D02D-49B7-A7D5-63291F7FDFB2}" type="pres">
      <dgm:prSet presAssocID="{E2F17B7F-6466-441B-9AC5-A206BF4FB4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2AA8AE-A8B8-49C1-B10F-7BADDC6C00FB}" type="pres">
      <dgm:prSet presAssocID="{131BA26E-918F-4828-93C9-ADFC19325C62}" presName="root1" presStyleCnt="0"/>
      <dgm:spPr/>
    </dgm:pt>
    <dgm:pt modelId="{7608AAC5-7A35-4674-81C2-80A86127DBD9}" type="pres">
      <dgm:prSet presAssocID="{131BA26E-918F-4828-93C9-ADFC19325C62}" presName="LevelOneTextNode" presStyleLbl="node0" presStyleIdx="0" presStyleCnt="1" custScaleX="113521" custScaleY="130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9B78B2-89D1-4962-8B92-801F97D88156}" type="pres">
      <dgm:prSet presAssocID="{131BA26E-918F-4828-93C9-ADFC19325C62}" presName="level2hierChild" presStyleCnt="0"/>
      <dgm:spPr/>
    </dgm:pt>
    <dgm:pt modelId="{D279ACA7-F0EC-4466-B15D-833EA7568C74}" type="pres">
      <dgm:prSet presAssocID="{D798B8A8-66BB-4D07-BB18-5A8B9E040A48}" presName="conn2-1" presStyleLbl="parChTrans1D2" presStyleIdx="0" presStyleCnt="2"/>
      <dgm:spPr/>
    </dgm:pt>
    <dgm:pt modelId="{5B56D511-ED65-4568-9376-FF51A51AFE43}" type="pres">
      <dgm:prSet presAssocID="{D798B8A8-66BB-4D07-BB18-5A8B9E040A48}" presName="connTx" presStyleLbl="parChTrans1D2" presStyleIdx="0" presStyleCnt="2"/>
      <dgm:spPr/>
    </dgm:pt>
    <dgm:pt modelId="{AE5C2C86-0ADF-4782-84DA-20DAA7C368B2}" type="pres">
      <dgm:prSet presAssocID="{15E01097-39AF-4CA2-B555-B067222DCF61}" presName="root2" presStyleCnt="0"/>
      <dgm:spPr/>
    </dgm:pt>
    <dgm:pt modelId="{8D2A56EF-FABE-4265-958A-B187B0A0913B}" type="pres">
      <dgm:prSet presAssocID="{15E01097-39AF-4CA2-B555-B067222DCF61}" presName="LevelTwoTextNode" presStyleLbl="node2" presStyleIdx="0" presStyleCnt="2" custScaleX="12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746F31-E611-4B54-8A0D-2CAE071F062F}" type="pres">
      <dgm:prSet presAssocID="{15E01097-39AF-4CA2-B555-B067222DCF61}" presName="level3hierChild" presStyleCnt="0"/>
      <dgm:spPr/>
    </dgm:pt>
    <dgm:pt modelId="{863D5F06-2F8C-4FD9-A4FB-F3AAD03FAC0B}" type="pres">
      <dgm:prSet presAssocID="{F51A6413-7412-49A7-BEF5-C30F80363D8A}" presName="conn2-1" presStyleLbl="parChTrans1D3" presStyleIdx="0" presStyleCnt="5"/>
      <dgm:spPr/>
    </dgm:pt>
    <dgm:pt modelId="{51B5AC48-6906-4420-945F-2AB35A73AEAF}" type="pres">
      <dgm:prSet presAssocID="{F51A6413-7412-49A7-BEF5-C30F80363D8A}" presName="connTx" presStyleLbl="parChTrans1D3" presStyleIdx="0" presStyleCnt="5"/>
      <dgm:spPr/>
    </dgm:pt>
    <dgm:pt modelId="{44BB898A-DE40-4737-B2A4-D7626544CEBB}" type="pres">
      <dgm:prSet presAssocID="{D77A2C62-7E1C-4DF2-A706-FAB604CB1238}" presName="root2" presStyleCnt="0"/>
      <dgm:spPr/>
    </dgm:pt>
    <dgm:pt modelId="{A922EF35-3EB2-4C3C-85AD-60B230A1604F}" type="pres">
      <dgm:prSet presAssocID="{D77A2C62-7E1C-4DF2-A706-FAB604CB123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6AC7AE-F404-4FDA-B5D3-AB11D1AA333B}" type="pres">
      <dgm:prSet presAssocID="{D77A2C62-7E1C-4DF2-A706-FAB604CB1238}" presName="level3hierChild" presStyleCnt="0"/>
      <dgm:spPr/>
    </dgm:pt>
    <dgm:pt modelId="{397664BD-71E5-4B05-9B73-778EB1AAB7EE}" type="pres">
      <dgm:prSet presAssocID="{154B710F-C3CC-4FA0-ADDB-F9BAA8DF3167}" presName="conn2-1" presStyleLbl="parChTrans1D3" presStyleIdx="1" presStyleCnt="5"/>
      <dgm:spPr/>
    </dgm:pt>
    <dgm:pt modelId="{E03BB49A-D46C-4950-8C4D-C34EFCA33B03}" type="pres">
      <dgm:prSet presAssocID="{154B710F-C3CC-4FA0-ADDB-F9BAA8DF3167}" presName="connTx" presStyleLbl="parChTrans1D3" presStyleIdx="1" presStyleCnt="5"/>
      <dgm:spPr/>
    </dgm:pt>
    <dgm:pt modelId="{6253D3A8-B98C-4443-83D6-B0E9E48A7D13}" type="pres">
      <dgm:prSet presAssocID="{56514533-39E3-4647-BF3F-684E530D1AAF}" presName="root2" presStyleCnt="0"/>
      <dgm:spPr/>
    </dgm:pt>
    <dgm:pt modelId="{E68AE828-BA10-4AF8-B23A-E7E9D91EE25C}" type="pres">
      <dgm:prSet presAssocID="{56514533-39E3-4647-BF3F-684E530D1AAF}" presName="LevelTwoTextNode" presStyleLbl="node3" presStyleIdx="1" presStyleCnt="5" custScaleY="85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F792CD-913C-4AE1-BE41-FD9119067DBF}" type="pres">
      <dgm:prSet presAssocID="{56514533-39E3-4647-BF3F-684E530D1AAF}" presName="level3hierChild" presStyleCnt="0"/>
      <dgm:spPr/>
    </dgm:pt>
    <dgm:pt modelId="{48D83545-0F41-460A-8CEB-506D4227F458}" type="pres">
      <dgm:prSet presAssocID="{688C32F0-2957-4E4F-A421-7D28BD0EFBD1}" presName="conn2-1" presStyleLbl="parChTrans1D3" presStyleIdx="2" presStyleCnt="5"/>
      <dgm:spPr/>
    </dgm:pt>
    <dgm:pt modelId="{A09D598D-85B1-476F-8B47-FAC8F67F76BD}" type="pres">
      <dgm:prSet presAssocID="{688C32F0-2957-4E4F-A421-7D28BD0EFBD1}" presName="connTx" presStyleLbl="parChTrans1D3" presStyleIdx="2" presStyleCnt="5"/>
      <dgm:spPr/>
    </dgm:pt>
    <dgm:pt modelId="{C7DEA4FD-D4C7-471F-B5D1-9128AA59761E}" type="pres">
      <dgm:prSet presAssocID="{48BE4640-6EB8-43C7-8AF0-738F55FE3B14}" presName="root2" presStyleCnt="0"/>
      <dgm:spPr/>
    </dgm:pt>
    <dgm:pt modelId="{6FDD7A9F-905F-4274-8CE0-A346CA1F07F5}" type="pres">
      <dgm:prSet presAssocID="{48BE4640-6EB8-43C7-8AF0-738F55FE3B14}" presName="LevelTwoTextNode" presStyleLbl="node3" presStyleIdx="2" presStyleCnt="5" custScaleX="1724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34AE3-B06A-4E44-9701-9CD49B35CBC7}" type="pres">
      <dgm:prSet presAssocID="{48BE4640-6EB8-43C7-8AF0-738F55FE3B14}" presName="level3hierChild" presStyleCnt="0"/>
      <dgm:spPr/>
    </dgm:pt>
    <dgm:pt modelId="{1FE5D427-7D61-4E41-AC41-56158598BC29}" type="pres">
      <dgm:prSet presAssocID="{7222E529-A8BE-4877-B1D6-4CE5289F5734}" presName="conn2-1" presStyleLbl="parChTrans1D2" presStyleIdx="1" presStyleCnt="2"/>
      <dgm:spPr/>
    </dgm:pt>
    <dgm:pt modelId="{41ED3F42-7683-4B77-9A7F-D145DB67B3BC}" type="pres">
      <dgm:prSet presAssocID="{7222E529-A8BE-4877-B1D6-4CE5289F5734}" presName="connTx" presStyleLbl="parChTrans1D2" presStyleIdx="1" presStyleCnt="2"/>
      <dgm:spPr/>
    </dgm:pt>
    <dgm:pt modelId="{BBCD46B2-20D8-4F59-8B0D-0CD3ADEA84BE}" type="pres">
      <dgm:prSet presAssocID="{BA50B5E7-60F2-479B-A2FE-0EFA23F754F6}" presName="root2" presStyleCnt="0"/>
      <dgm:spPr/>
    </dgm:pt>
    <dgm:pt modelId="{5AAA6F92-A934-4915-B45D-9FA73B48ABEE}" type="pres">
      <dgm:prSet presAssocID="{BA50B5E7-60F2-479B-A2FE-0EFA23F754F6}" presName="LevelTwoTextNode" presStyleLbl="node2" presStyleIdx="1" presStyleCnt="2" custScaleX="131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5D712-9E92-4C7A-8D6E-62AD9B6D8A9F}" type="pres">
      <dgm:prSet presAssocID="{BA50B5E7-60F2-479B-A2FE-0EFA23F754F6}" presName="level3hierChild" presStyleCnt="0"/>
      <dgm:spPr/>
    </dgm:pt>
    <dgm:pt modelId="{1038E1C1-13BE-4493-AA55-F9B1EFC52664}" type="pres">
      <dgm:prSet presAssocID="{CCC92A00-9190-49B4-93D4-63E9B8A27C08}" presName="conn2-1" presStyleLbl="parChTrans1D3" presStyleIdx="3" presStyleCnt="5"/>
      <dgm:spPr/>
    </dgm:pt>
    <dgm:pt modelId="{E4D7ED92-5857-407D-83AC-0EF0D0E5481B}" type="pres">
      <dgm:prSet presAssocID="{CCC92A00-9190-49B4-93D4-63E9B8A27C08}" presName="connTx" presStyleLbl="parChTrans1D3" presStyleIdx="3" presStyleCnt="5"/>
      <dgm:spPr/>
    </dgm:pt>
    <dgm:pt modelId="{6DFC8893-E84C-4919-A8BB-C6203D1543D5}" type="pres">
      <dgm:prSet presAssocID="{44A4F0FC-59CF-427B-B16B-F35365734027}" presName="root2" presStyleCnt="0"/>
      <dgm:spPr/>
    </dgm:pt>
    <dgm:pt modelId="{6A9ED29E-E7C4-41A3-9453-80C59D2B2C0B}" type="pres">
      <dgm:prSet presAssocID="{44A4F0FC-59CF-427B-B16B-F35365734027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56503A-A48A-42E3-82FB-44C022BC0AC5}" type="pres">
      <dgm:prSet presAssocID="{44A4F0FC-59CF-427B-B16B-F35365734027}" presName="level3hierChild" presStyleCnt="0"/>
      <dgm:spPr/>
    </dgm:pt>
    <dgm:pt modelId="{70D6FA7B-5DF8-4215-A201-987382CE8C1F}" type="pres">
      <dgm:prSet presAssocID="{F6E1A9F9-60EC-4EE3-9743-FF6444EA320D}" presName="conn2-1" presStyleLbl="parChTrans1D3" presStyleIdx="4" presStyleCnt="5"/>
      <dgm:spPr/>
    </dgm:pt>
    <dgm:pt modelId="{E1A14C5C-3BDC-4072-B56F-EFB17C5AFE2A}" type="pres">
      <dgm:prSet presAssocID="{F6E1A9F9-60EC-4EE3-9743-FF6444EA320D}" presName="connTx" presStyleLbl="parChTrans1D3" presStyleIdx="4" presStyleCnt="5"/>
      <dgm:spPr/>
    </dgm:pt>
    <dgm:pt modelId="{EE901B8A-579F-4DC8-86C0-3B16701D1A2A}" type="pres">
      <dgm:prSet presAssocID="{F0A1ED89-E229-40F6-9000-E92AC5264C42}" presName="root2" presStyleCnt="0"/>
      <dgm:spPr/>
    </dgm:pt>
    <dgm:pt modelId="{AFF35A5C-C749-4B17-AD58-E2F12C247279}" type="pres">
      <dgm:prSet presAssocID="{F0A1ED89-E229-40F6-9000-E92AC5264C4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F2893-5397-496D-9AEA-BB84B6294252}" type="pres">
      <dgm:prSet presAssocID="{F0A1ED89-E229-40F6-9000-E92AC5264C42}" presName="level3hierChild" presStyleCnt="0"/>
      <dgm:spPr/>
    </dgm:pt>
  </dgm:ptLst>
  <dgm:cxnLst>
    <dgm:cxn modelId="{996C3BBE-0CAE-4527-8FA7-6A616429FAAE}" srcId="{BA50B5E7-60F2-479B-A2FE-0EFA23F754F6}" destId="{F0A1ED89-E229-40F6-9000-E92AC5264C42}" srcOrd="1" destOrd="0" parTransId="{F6E1A9F9-60EC-4EE3-9743-FF6444EA320D}" sibTransId="{0DFB3780-9233-494B-9CC7-12D56D2BF161}"/>
    <dgm:cxn modelId="{AA125B81-0A44-42C2-8547-6215453024C6}" type="presOf" srcId="{44A4F0FC-59CF-427B-B16B-F35365734027}" destId="{6A9ED29E-E7C4-41A3-9453-80C59D2B2C0B}" srcOrd="0" destOrd="0" presId="urn:microsoft.com/office/officeart/2005/8/layout/hierarchy2"/>
    <dgm:cxn modelId="{C3413B32-3E42-434F-84AF-01896679DE59}" type="presOf" srcId="{D798B8A8-66BB-4D07-BB18-5A8B9E040A48}" destId="{D279ACA7-F0EC-4466-B15D-833EA7568C74}" srcOrd="0" destOrd="0" presId="urn:microsoft.com/office/officeart/2005/8/layout/hierarchy2"/>
    <dgm:cxn modelId="{8B251D4A-908B-4AC3-9AE3-B2423A44EFA9}" type="presOf" srcId="{F51A6413-7412-49A7-BEF5-C30F80363D8A}" destId="{51B5AC48-6906-4420-945F-2AB35A73AEAF}" srcOrd="1" destOrd="0" presId="urn:microsoft.com/office/officeart/2005/8/layout/hierarchy2"/>
    <dgm:cxn modelId="{88E34F7E-332F-4D9D-A9A7-31E8639A4175}" type="presOf" srcId="{154B710F-C3CC-4FA0-ADDB-F9BAA8DF3167}" destId="{397664BD-71E5-4B05-9B73-778EB1AAB7EE}" srcOrd="0" destOrd="0" presId="urn:microsoft.com/office/officeart/2005/8/layout/hierarchy2"/>
    <dgm:cxn modelId="{FF7DF9C8-D89C-4739-8564-42B532D8235B}" type="presOf" srcId="{56514533-39E3-4647-BF3F-684E530D1AAF}" destId="{E68AE828-BA10-4AF8-B23A-E7E9D91EE25C}" srcOrd="0" destOrd="0" presId="urn:microsoft.com/office/officeart/2005/8/layout/hierarchy2"/>
    <dgm:cxn modelId="{82DEA836-9ED6-4C5E-8084-653BAD246625}" type="presOf" srcId="{F6E1A9F9-60EC-4EE3-9743-FF6444EA320D}" destId="{E1A14C5C-3BDC-4072-B56F-EFB17C5AFE2A}" srcOrd="1" destOrd="0" presId="urn:microsoft.com/office/officeart/2005/8/layout/hierarchy2"/>
    <dgm:cxn modelId="{4AD29604-DF61-49A5-8358-4A8070354257}" srcId="{15E01097-39AF-4CA2-B555-B067222DCF61}" destId="{56514533-39E3-4647-BF3F-684E530D1AAF}" srcOrd="1" destOrd="0" parTransId="{154B710F-C3CC-4FA0-ADDB-F9BAA8DF3167}" sibTransId="{5C135E3A-2590-469F-959A-DC3A17E0745F}"/>
    <dgm:cxn modelId="{EFE7803D-E2A3-4A50-8887-401EAC2092E0}" srcId="{131BA26E-918F-4828-93C9-ADFC19325C62}" destId="{BA50B5E7-60F2-479B-A2FE-0EFA23F754F6}" srcOrd="1" destOrd="0" parTransId="{7222E529-A8BE-4877-B1D6-4CE5289F5734}" sibTransId="{93F84253-D9A7-41CE-988E-904202E1C7FB}"/>
    <dgm:cxn modelId="{0CC61226-042C-4DBC-B99F-FC11E292E247}" srcId="{131BA26E-918F-4828-93C9-ADFC19325C62}" destId="{15E01097-39AF-4CA2-B555-B067222DCF61}" srcOrd="0" destOrd="0" parTransId="{D798B8A8-66BB-4D07-BB18-5A8B9E040A48}" sibTransId="{AE284ECF-9712-4268-B87F-B9F8B49772B4}"/>
    <dgm:cxn modelId="{6F2C8676-9664-4279-AD66-8327F3CE5195}" type="presOf" srcId="{F6E1A9F9-60EC-4EE3-9743-FF6444EA320D}" destId="{70D6FA7B-5DF8-4215-A201-987382CE8C1F}" srcOrd="0" destOrd="0" presId="urn:microsoft.com/office/officeart/2005/8/layout/hierarchy2"/>
    <dgm:cxn modelId="{89D12BB9-4AC1-46E7-82F2-5FBE062BE1EA}" type="presOf" srcId="{688C32F0-2957-4E4F-A421-7D28BD0EFBD1}" destId="{A09D598D-85B1-476F-8B47-FAC8F67F76BD}" srcOrd="1" destOrd="0" presId="urn:microsoft.com/office/officeart/2005/8/layout/hierarchy2"/>
    <dgm:cxn modelId="{FCEEB176-0115-4836-A316-8ABEBF2B88FF}" type="presOf" srcId="{E2F17B7F-6466-441B-9AC5-A206BF4FB493}" destId="{21D8BB19-D02D-49B7-A7D5-63291F7FDFB2}" srcOrd="0" destOrd="0" presId="urn:microsoft.com/office/officeart/2005/8/layout/hierarchy2"/>
    <dgm:cxn modelId="{C7205DBA-A968-4DEF-A022-58C27ADDA230}" type="presOf" srcId="{D77A2C62-7E1C-4DF2-A706-FAB604CB1238}" destId="{A922EF35-3EB2-4C3C-85AD-60B230A1604F}" srcOrd="0" destOrd="0" presId="urn:microsoft.com/office/officeart/2005/8/layout/hierarchy2"/>
    <dgm:cxn modelId="{8D24C21F-CBDF-4DEF-9900-DA5C9D275978}" type="presOf" srcId="{15E01097-39AF-4CA2-B555-B067222DCF61}" destId="{8D2A56EF-FABE-4265-958A-B187B0A0913B}" srcOrd="0" destOrd="0" presId="urn:microsoft.com/office/officeart/2005/8/layout/hierarchy2"/>
    <dgm:cxn modelId="{DC49EF6C-B650-400C-AE67-606A7EF1D9B7}" type="presOf" srcId="{CCC92A00-9190-49B4-93D4-63E9B8A27C08}" destId="{1038E1C1-13BE-4493-AA55-F9B1EFC52664}" srcOrd="0" destOrd="0" presId="urn:microsoft.com/office/officeart/2005/8/layout/hierarchy2"/>
    <dgm:cxn modelId="{C738F3C9-9A06-4BF2-AE4C-9DA171F983EE}" srcId="{E2F17B7F-6466-441B-9AC5-A206BF4FB493}" destId="{131BA26E-918F-4828-93C9-ADFC19325C62}" srcOrd="0" destOrd="0" parTransId="{EE16A543-554F-4AC6-9E39-EDBF10698B06}" sibTransId="{5567BBA2-C527-4355-B6DE-B4E3D9571257}"/>
    <dgm:cxn modelId="{407B768E-DDBD-4A51-B512-583DA42A6194}" type="presOf" srcId="{F0A1ED89-E229-40F6-9000-E92AC5264C42}" destId="{AFF35A5C-C749-4B17-AD58-E2F12C247279}" srcOrd="0" destOrd="0" presId="urn:microsoft.com/office/officeart/2005/8/layout/hierarchy2"/>
    <dgm:cxn modelId="{E4D7D5FE-455E-43D3-ADCA-AAB002E109FB}" type="presOf" srcId="{F51A6413-7412-49A7-BEF5-C30F80363D8A}" destId="{863D5F06-2F8C-4FD9-A4FB-F3AAD03FAC0B}" srcOrd="0" destOrd="0" presId="urn:microsoft.com/office/officeart/2005/8/layout/hierarchy2"/>
    <dgm:cxn modelId="{5EE84B49-E5B9-45A5-BF97-476235930B2A}" type="presOf" srcId="{154B710F-C3CC-4FA0-ADDB-F9BAA8DF3167}" destId="{E03BB49A-D46C-4950-8C4D-C34EFCA33B03}" srcOrd="1" destOrd="0" presId="urn:microsoft.com/office/officeart/2005/8/layout/hierarchy2"/>
    <dgm:cxn modelId="{1284B44B-2FE5-4F1F-83B0-D042206E3F92}" srcId="{BA50B5E7-60F2-479B-A2FE-0EFA23F754F6}" destId="{44A4F0FC-59CF-427B-B16B-F35365734027}" srcOrd="0" destOrd="0" parTransId="{CCC92A00-9190-49B4-93D4-63E9B8A27C08}" sibTransId="{735B300F-95A3-4B94-8A11-3136526A0418}"/>
    <dgm:cxn modelId="{44758FE8-FD81-4E91-BE66-F61CE507E9E4}" srcId="{15E01097-39AF-4CA2-B555-B067222DCF61}" destId="{48BE4640-6EB8-43C7-8AF0-738F55FE3B14}" srcOrd="2" destOrd="0" parTransId="{688C32F0-2957-4E4F-A421-7D28BD0EFBD1}" sibTransId="{339FBD6E-55F2-4952-B550-67ED3858F16F}"/>
    <dgm:cxn modelId="{09D21034-D86F-4378-9CA5-BFF44C0BEAFD}" type="presOf" srcId="{131BA26E-918F-4828-93C9-ADFC19325C62}" destId="{7608AAC5-7A35-4674-81C2-80A86127DBD9}" srcOrd="0" destOrd="0" presId="urn:microsoft.com/office/officeart/2005/8/layout/hierarchy2"/>
    <dgm:cxn modelId="{6D2B5B40-7D7A-416A-BDA3-171266F2EB39}" type="presOf" srcId="{7222E529-A8BE-4877-B1D6-4CE5289F5734}" destId="{1FE5D427-7D61-4E41-AC41-56158598BC29}" srcOrd="0" destOrd="0" presId="urn:microsoft.com/office/officeart/2005/8/layout/hierarchy2"/>
    <dgm:cxn modelId="{7235F811-F814-4540-96AB-A5E37FF9ADE7}" type="presOf" srcId="{D798B8A8-66BB-4D07-BB18-5A8B9E040A48}" destId="{5B56D511-ED65-4568-9376-FF51A51AFE43}" srcOrd="1" destOrd="0" presId="urn:microsoft.com/office/officeart/2005/8/layout/hierarchy2"/>
    <dgm:cxn modelId="{BFCEA8BA-C148-4F81-ACCF-E2721E23D83B}" type="presOf" srcId="{688C32F0-2957-4E4F-A421-7D28BD0EFBD1}" destId="{48D83545-0F41-460A-8CEB-506D4227F458}" srcOrd="0" destOrd="0" presId="urn:microsoft.com/office/officeart/2005/8/layout/hierarchy2"/>
    <dgm:cxn modelId="{842612B2-2B29-4A15-89BA-DF701AA8F807}" type="presOf" srcId="{7222E529-A8BE-4877-B1D6-4CE5289F5734}" destId="{41ED3F42-7683-4B77-9A7F-D145DB67B3BC}" srcOrd="1" destOrd="0" presId="urn:microsoft.com/office/officeart/2005/8/layout/hierarchy2"/>
    <dgm:cxn modelId="{4DB6C45C-1410-4706-AE49-A24353874850}" type="presOf" srcId="{CCC92A00-9190-49B4-93D4-63E9B8A27C08}" destId="{E4D7ED92-5857-407D-83AC-0EF0D0E5481B}" srcOrd="1" destOrd="0" presId="urn:microsoft.com/office/officeart/2005/8/layout/hierarchy2"/>
    <dgm:cxn modelId="{5A6E477F-6E42-433B-9474-A338ADB0680B}" type="presOf" srcId="{BA50B5E7-60F2-479B-A2FE-0EFA23F754F6}" destId="{5AAA6F92-A934-4915-B45D-9FA73B48ABEE}" srcOrd="0" destOrd="0" presId="urn:microsoft.com/office/officeart/2005/8/layout/hierarchy2"/>
    <dgm:cxn modelId="{6CCC065A-CAD8-4508-825F-BAA36DD638A0}" srcId="{15E01097-39AF-4CA2-B555-B067222DCF61}" destId="{D77A2C62-7E1C-4DF2-A706-FAB604CB1238}" srcOrd="0" destOrd="0" parTransId="{F51A6413-7412-49A7-BEF5-C30F80363D8A}" sibTransId="{4D623CFA-3CA5-400D-BD11-EBE2D7FE1C92}"/>
    <dgm:cxn modelId="{4E06FE9E-3D67-46A1-AB92-52FAFB9E727F}" type="presOf" srcId="{48BE4640-6EB8-43C7-8AF0-738F55FE3B14}" destId="{6FDD7A9F-905F-4274-8CE0-A346CA1F07F5}" srcOrd="0" destOrd="0" presId="urn:microsoft.com/office/officeart/2005/8/layout/hierarchy2"/>
    <dgm:cxn modelId="{AD30CEF1-E288-431A-AD0D-F4EB3A785572}" type="presParOf" srcId="{21D8BB19-D02D-49B7-A7D5-63291F7FDFB2}" destId="{022AA8AE-A8B8-49C1-B10F-7BADDC6C00FB}" srcOrd="0" destOrd="0" presId="urn:microsoft.com/office/officeart/2005/8/layout/hierarchy2"/>
    <dgm:cxn modelId="{178070B4-30C8-49E8-8041-4BE115936742}" type="presParOf" srcId="{022AA8AE-A8B8-49C1-B10F-7BADDC6C00FB}" destId="{7608AAC5-7A35-4674-81C2-80A86127DBD9}" srcOrd="0" destOrd="0" presId="urn:microsoft.com/office/officeart/2005/8/layout/hierarchy2"/>
    <dgm:cxn modelId="{9F37BC2A-2354-4837-BB55-2AA34C5AC36F}" type="presParOf" srcId="{022AA8AE-A8B8-49C1-B10F-7BADDC6C00FB}" destId="{5D9B78B2-89D1-4962-8B92-801F97D88156}" srcOrd="1" destOrd="0" presId="urn:microsoft.com/office/officeart/2005/8/layout/hierarchy2"/>
    <dgm:cxn modelId="{5D4EE5E2-B97E-4433-9EB7-5051451FC5A3}" type="presParOf" srcId="{5D9B78B2-89D1-4962-8B92-801F97D88156}" destId="{D279ACA7-F0EC-4466-B15D-833EA7568C74}" srcOrd="0" destOrd="0" presId="urn:microsoft.com/office/officeart/2005/8/layout/hierarchy2"/>
    <dgm:cxn modelId="{A1944939-C82E-46D8-B57F-1D70D7BC6925}" type="presParOf" srcId="{D279ACA7-F0EC-4466-B15D-833EA7568C74}" destId="{5B56D511-ED65-4568-9376-FF51A51AFE43}" srcOrd="0" destOrd="0" presId="urn:microsoft.com/office/officeart/2005/8/layout/hierarchy2"/>
    <dgm:cxn modelId="{50FE4D26-530A-4DED-93A6-C4C7F431DC50}" type="presParOf" srcId="{5D9B78B2-89D1-4962-8B92-801F97D88156}" destId="{AE5C2C86-0ADF-4782-84DA-20DAA7C368B2}" srcOrd="1" destOrd="0" presId="urn:microsoft.com/office/officeart/2005/8/layout/hierarchy2"/>
    <dgm:cxn modelId="{9700799E-F084-4BE8-B5FA-F2F5E831DF82}" type="presParOf" srcId="{AE5C2C86-0ADF-4782-84DA-20DAA7C368B2}" destId="{8D2A56EF-FABE-4265-958A-B187B0A0913B}" srcOrd="0" destOrd="0" presId="urn:microsoft.com/office/officeart/2005/8/layout/hierarchy2"/>
    <dgm:cxn modelId="{9DF8BF5C-D2AD-46A8-97E6-0FED1E72E40A}" type="presParOf" srcId="{AE5C2C86-0ADF-4782-84DA-20DAA7C368B2}" destId="{8C746F31-E611-4B54-8A0D-2CAE071F062F}" srcOrd="1" destOrd="0" presId="urn:microsoft.com/office/officeart/2005/8/layout/hierarchy2"/>
    <dgm:cxn modelId="{6CA1EE2B-0763-4219-A49A-700822E1172F}" type="presParOf" srcId="{8C746F31-E611-4B54-8A0D-2CAE071F062F}" destId="{863D5F06-2F8C-4FD9-A4FB-F3AAD03FAC0B}" srcOrd="0" destOrd="0" presId="urn:microsoft.com/office/officeart/2005/8/layout/hierarchy2"/>
    <dgm:cxn modelId="{88F638FA-DE8B-4F61-A468-D8C53255A448}" type="presParOf" srcId="{863D5F06-2F8C-4FD9-A4FB-F3AAD03FAC0B}" destId="{51B5AC48-6906-4420-945F-2AB35A73AEAF}" srcOrd="0" destOrd="0" presId="urn:microsoft.com/office/officeart/2005/8/layout/hierarchy2"/>
    <dgm:cxn modelId="{64731757-BFF5-4C7E-B57A-1DBB9A6E18C2}" type="presParOf" srcId="{8C746F31-E611-4B54-8A0D-2CAE071F062F}" destId="{44BB898A-DE40-4737-B2A4-D7626544CEBB}" srcOrd="1" destOrd="0" presId="urn:microsoft.com/office/officeart/2005/8/layout/hierarchy2"/>
    <dgm:cxn modelId="{F4CFDCBB-59D4-4FC7-9AB3-6E77CD1B06B4}" type="presParOf" srcId="{44BB898A-DE40-4737-B2A4-D7626544CEBB}" destId="{A922EF35-3EB2-4C3C-85AD-60B230A1604F}" srcOrd="0" destOrd="0" presId="urn:microsoft.com/office/officeart/2005/8/layout/hierarchy2"/>
    <dgm:cxn modelId="{AC898003-B668-42CD-975D-7DD5C53E9023}" type="presParOf" srcId="{44BB898A-DE40-4737-B2A4-D7626544CEBB}" destId="{636AC7AE-F404-4FDA-B5D3-AB11D1AA333B}" srcOrd="1" destOrd="0" presId="urn:microsoft.com/office/officeart/2005/8/layout/hierarchy2"/>
    <dgm:cxn modelId="{DB0ABDD9-E941-49C2-B509-88FF074A5EC9}" type="presParOf" srcId="{8C746F31-E611-4B54-8A0D-2CAE071F062F}" destId="{397664BD-71E5-4B05-9B73-778EB1AAB7EE}" srcOrd="2" destOrd="0" presId="urn:microsoft.com/office/officeart/2005/8/layout/hierarchy2"/>
    <dgm:cxn modelId="{EF0C1615-A234-4C64-9B53-13A599F82228}" type="presParOf" srcId="{397664BD-71E5-4B05-9B73-778EB1AAB7EE}" destId="{E03BB49A-D46C-4950-8C4D-C34EFCA33B03}" srcOrd="0" destOrd="0" presId="urn:microsoft.com/office/officeart/2005/8/layout/hierarchy2"/>
    <dgm:cxn modelId="{45858878-CEF0-4E15-A3A3-63BE105C4CCD}" type="presParOf" srcId="{8C746F31-E611-4B54-8A0D-2CAE071F062F}" destId="{6253D3A8-B98C-4443-83D6-B0E9E48A7D13}" srcOrd="3" destOrd="0" presId="urn:microsoft.com/office/officeart/2005/8/layout/hierarchy2"/>
    <dgm:cxn modelId="{A04F34B0-EB9C-4DDE-9602-4723CA24C79E}" type="presParOf" srcId="{6253D3A8-B98C-4443-83D6-B0E9E48A7D13}" destId="{E68AE828-BA10-4AF8-B23A-E7E9D91EE25C}" srcOrd="0" destOrd="0" presId="urn:microsoft.com/office/officeart/2005/8/layout/hierarchy2"/>
    <dgm:cxn modelId="{62A16B82-B7E6-46E1-B108-16400006CD8D}" type="presParOf" srcId="{6253D3A8-B98C-4443-83D6-B0E9E48A7D13}" destId="{16F792CD-913C-4AE1-BE41-FD9119067DBF}" srcOrd="1" destOrd="0" presId="urn:microsoft.com/office/officeart/2005/8/layout/hierarchy2"/>
    <dgm:cxn modelId="{164A4BBE-1BF9-4089-9174-4CB469069E66}" type="presParOf" srcId="{8C746F31-E611-4B54-8A0D-2CAE071F062F}" destId="{48D83545-0F41-460A-8CEB-506D4227F458}" srcOrd="4" destOrd="0" presId="urn:microsoft.com/office/officeart/2005/8/layout/hierarchy2"/>
    <dgm:cxn modelId="{3CECEE8F-BD5A-48E8-A0B7-AD59D11C2A71}" type="presParOf" srcId="{48D83545-0F41-460A-8CEB-506D4227F458}" destId="{A09D598D-85B1-476F-8B47-FAC8F67F76BD}" srcOrd="0" destOrd="0" presId="urn:microsoft.com/office/officeart/2005/8/layout/hierarchy2"/>
    <dgm:cxn modelId="{F8CDD6DC-1299-415B-A9B6-7967239D6A4A}" type="presParOf" srcId="{8C746F31-E611-4B54-8A0D-2CAE071F062F}" destId="{C7DEA4FD-D4C7-471F-B5D1-9128AA59761E}" srcOrd="5" destOrd="0" presId="urn:microsoft.com/office/officeart/2005/8/layout/hierarchy2"/>
    <dgm:cxn modelId="{C83575D0-4BD8-4086-B902-48B924E60201}" type="presParOf" srcId="{C7DEA4FD-D4C7-471F-B5D1-9128AA59761E}" destId="{6FDD7A9F-905F-4274-8CE0-A346CA1F07F5}" srcOrd="0" destOrd="0" presId="urn:microsoft.com/office/officeart/2005/8/layout/hierarchy2"/>
    <dgm:cxn modelId="{D46098FF-B0B9-4C66-8A67-F103562A0F39}" type="presParOf" srcId="{C7DEA4FD-D4C7-471F-B5D1-9128AA59761E}" destId="{A3934AE3-B06A-4E44-9701-9CD49B35CBC7}" srcOrd="1" destOrd="0" presId="urn:microsoft.com/office/officeart/2005/8/layout/hierarchy2"/>
    <dgm:cxn modelId="{2A0432E1-2A72-4D1E-9461-CD58B8AC360C}" type="presParOf" srcId="{5D9B78B2-89D1-4962-8B92-801F97D88156}" destId="{1FE5D427-7D61-4E41-AC41-56158598BC29}" srcOrd="2" destOrd="0" presId="urn:microsoft.com/office/officeart/2005/8/layout/hierarchy2"/>
    <dgm:cxn modelId="{D7342BD0-5F6D-4971-9325-66E30A2466F5}" type="presParOf" srcId="{1FE5D427-7D61-4E41-AC41-56158598BC29}" destId="{41ED3F42-7683-4B77-9A7F-D145DB67B3BC}" srcOrd="0" destOrd="0" presId="urn:microsoft.com/office/officeart/2005/8/layout/hierarchy2"/>
    <dgm:cxn modelId="{E04D0A9D-DA5D-4B08-93AA-EBABB352EECA}" type="presParOf" srcId="{5D9B78B2-89D1-4962-8B92-801F97D88156}" destId="{BBCD46B2-20D8-4F59-8B0D-0CD3ADEA84BE}" srcOrd="3" destOrd="0" presId="urn:microsoft.com/office/officeart/2005/8/layout/hierarchy2"/>
    <dgm:cxn modelId="{90D91B02-8867-435E-AFF3-8B49ED281112}" type="presParOf" srcId="{BBCD46B2-20D8-4F59-8B0D-0CD3ADEA84BE}" destId="{5AAA6F92-A934-4915-B45D-9FA73B48ABEE}" srcOrd="0" destOrd="0" presId="urn:microsoft.com/office/officeart/2005/8/layout/hierarchy2"/>
    <dgm:cxn modelId="{ADD4F696-BEC5-4C3E-A102-567F89AF409D}" type="presParOf" srcId="{BBCD46B2-20D8-4F59-8B0D-0CD3ADEA84BE}" destId="{2B75D712-9E92-4C7A-8D6E-62AD9B6D8A9F}" srcOrd="1" destOrd="0" presId="urn:microsoft.com/office/officeart/2005/8/layout/hierarchy2"/>
    <dgm:cxn modelId="{A8B75C6F-E629-4034-A1D9-C0BE4C300963}" type="presParOf" srcId="{2B75D712-9E92-4C7A-8D6E-62AD9B6D8A9F}" destId="{1038E1C1-13BE-4493-AA55-F9B1EFC52664}" srcOrd="0" destOrd="0" presId="urn:microsoft.com/office/officeart/2005/8/layout/hierarchy2"/>
    <dgm:cxn modelId="{7BF38D87-FFAA-4575-A2DF-D41DBB44E2A3}" type="presParOf" srcId="{1038E1C1-13BE-4493-AA55-F9B1EFC52664}" destId="{E4D7ED92-5857-407D-83AC-0EF0D0E5481B}" srcOrd="0" destOrd="0" presId="urn:microsoft.com/office/officeart/2005/8/layout/hierarchy2"/>
    <dgm:cxn modelId="{312A87D0-3BCD-44C3-8547-6264A63DE96F}" type="presParOf" srcId="{2B75D712-9E92-4C7A-8D6E-62AD9B6D8A9F}" destId="{6DFC8893-E84C-4919-A8BB-C6203D1543D5}" srcOrd="1" destOrd="0" presId="urn:microsoft.com/office/officeart/2005/8/layout/hierarchy2"/>
    <dgm:cxn modelId="{F9235F8F-07C0-488F-AE63-2F6604588983}" type="presParOf" srcId="{6DFC8893-E84C-4919-A8BB-C6203D1543D5}" destId="{6A9ED29E-E7C4-41A3-9453-80C59D2B2C0B}" srcOrd="0" destOrd="0" presId="urn:microsoft.com/office/officeart/2005/8/layout/hierarchy2"/>
    <dgm:cxn modelId="{CAFC42A9-DBFC-48F4-8CEB-6570EA040D1B}" type="presParOf" srcId="{6DFC8893-E84C-4919-A8BB-C6203D1543D5}" destId="{8956503A-A48A-42E3-82FB-44C022BC0AC5}" srcOrd="1" destOrd="0" presId="urn:microsoft.com/office/officeart/2005/8/layout/hierarchy2"/>
    <dgm:cxn modelId="{4F607186-3CF9-41DF-9988-7786420E150E}" type="presParOf" srcId="{2B75D712-9E92-4C7A-8D6E-62AD9B6D8A9F}" destId="{70D6FA7B-5DF8-4215-A201-987382CE8C1F}" srcOrd="2" destOrd="0" presId="urn:microsoft.com/office/officeart/2005/8/layout/hierarchy2"/>
    <dgm:cxn modelId="{8A08381E-3A25-49BA-9F32-5C1EFB4EC3F1}" type="presParOf" srcId="{70D6FA7B-5DF8-4215-A201-987382CE8C1F}" destId="{E1A14C5C-3BDC-4072-B56F-EFB17C5AFE2A}" srcOrd="0" destOrd="0" presId="urn:microsoft.com/office/officeart/2005/8/layout/hierarchy2"/>
    <dgm:cxn modelId="{3EDE26DE-1B5A-4BF1-BB3E-A44013263851}" type="presParOf" srcId="{2B75D712-9E92-4C7A-8D6E-62AD9B6D8A9F}" destId="{EE901B8A-579F-4DC8-86C0-3B16701D1A2A}" srcOrd="3" destOrd="0" presId="urn:microsoft.com/office/officeart/2005/8/layout/hierarchy2"/>
    <dgm:cxn modelId="{4C231E73-92E3-4858-AF81-43C4762D0771}" type="presParOf" srcId="{EE901B8A-579F-4DC8-86C0-3B16701D1A2A}" destId="{AFF35A5C-C749-4B17-AD58-E2F12C247279}" srcOrd="0" destOrd="0" presId="urn:microsoft.com/office/officeart/2005/8/layout/hierarchy2"/>
    <dgm:cxn modelId="{79ABE030-17B8-4EEF-ADE9-2C769530F0CA}" type="presParOf" srcId="{EE901B8A-579F-4DC8-86C0-3B16701D1A2A}" destId="{BC3F2893-5397-496D-9AEA-BB84B62942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509E11-25ED-4451-BF5B-D808C1DDAF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63DD574-FD88-49AF-AC7D-1778DD5DA41C}">
      <dgm:prSet phldrT="[Texto]" custT="1"/>
      <dgm:spPr/>
      <dgm:t>
        <a:bodyPr/>
        <a:lstStyle/>
        <a:p>
          <a:r>
            <a:rPr lang="es-ES" sz="2000" dirty="0" smtClean="0"/>
            <a:t>Factores de riesgo</a:t>
          </a:r>
          <a:endParaRPr lang="es-ES" sz="2000" dirty="0"/>
        </a:p>
      </dgm:t>
    </dgm:pt>
    <dgm:pt modelId="{694CEA5D-FB67-4556-BF52-836B87258907}" type="parTrans" cxnId="{A35A0501-63B4-4F34-865E-57E83CB94FC0}">
      <dgm:prSet/>
      <dgm:spPr/>
      <dgm:t>
        <a:bodyPr/>
        <a:lstStyle/>
        <a:p>
          <a:endParaRPr lang="es-ES"/>
        </a:p>
      </dgm:t>
    </dgm:pt>
    <dgm:pt modelId="{9E845786-9DE7-47E4-8A0F-6B23204E5B3D}" type="sibTrans" cxnId="{A35A0501-63B4-4F34-865E-57E83CB94FC0}">
      <dgm:prSet/>
      <dgm:spPr/>
      <dgm:t>
        <a:bodyPr/>
        <a:lstStyle/>
        <a:p>
          <a:endParaRPr lang="es-ES"/>
        </a:p>
      </dgm:t>
    </dgm:pt>
    <dgm:pt modelId="{E3A621F2-74FD-4F27-8F5F-02C195949318}">
      <dgm:prSet phldrT="[Texto]" custT="1"/>
      <dgm:spPr/>
      <dgm:t>
        <a:bodyPr/>
        <a:lstStyle/>
        <a:p>
          <a:r>
            <a:rPr lang="es-ES" sz="1800" dirty="0" smtClean="0"/>
            <a:t>Procedimientos</a:t>
          </a:r>
          <a:endParaRPr lang="es-ES" sz="1800" dirty="0"/>
        </a:p>
      </dgm:t>
    </dgm:pt>
    <dgm:pt modelId="{10C6C8BE-43C7-46CB-8EB3-5D381C32BD15}" type="parTrans" cxnId="{4A10792D-D23C-47A2-B14A-101034E198CA}">
      <dgm:prSet/>
      <dgm:spPr/>
      <dgm:t>
        <a:bodyPr/>
        <a:lstStyle/>
        <a:p>
          <a:endParaRPr lang="es-ES"/>
        </a:p>
      </dgm:t>
    </dgm:pt>
    <dgm:pt modelId="{8D98F8C5-D827-441A-9E7D-E326D7ED881A}" type="sibTrans" cxnId="{4A10792D-D23C-47A2-B14A-101034E198CA}">
      <dgm:prSet/>
      <dgm:spPr/>
      <dgm:t>
        <a:bodyPr/>
        <a:lstStyle/>
        <a:p>
          <a:endParaRPr lang="es-ES"/>
        </a:p>
      </dgm:t>
    </dgm:pt>
    <dgm:pt modelId="{79CD6FD8-E806-46F7-9546-60A77942BB2F}">
      <dgm:prSet phldrT="[Texto]" custT="1"/>
      <dgm:spPr/>
      <dgm:t>
        <a:bodyPr/>
        <a:lstStyle/>
        <a:p>
          <a:r>
            <a:rPr lang="es-ES" sz="1400" dirty="0" smtClean="0"/>
            <a:t>Extracción dental</a:t>
          </a:r>
          <a:endParaRPr lang="es-ES" sz="1400" dirty="0"/>
        </a:p>
      </dgm:t>
    </dgm:pt>
    <dgm:pt modelId="{800D6234-C6B9-45A1-92F8-473BCB6C6C1A}" type="parTrans" cxnId="{6AB5FE5A-857B-41BE-A1C7-A8B83F68C91C}">
      <dgm:prSet/>
      <dgm:spPr/>
      <dgm:t>
        <a:bodyPr/>
        <a:lstStyle/>
        <a:p>
          <a:endParaRPr lang="es-ES"/>
        </a:p>
      </dgm:t>
    </dgm:pt>
    <dgm:pt modelId="{63C09833-CC54-423D-8122-99CF6C6F6AFA}" type="sibTrans" cxnId="{6AB5FE5A-857B-41BE-A1C7-A8B83F68C91C}">
      <dgm:prSet/>
      <dgm:spPr/>
      <dgm:t>
        <a:bodyPr/>
        <a:lstStyle/>
        <a:p>
          <a:endParaRPr lang="es-ES"/>
        </a:p>
      </dgm:t>
    </dgm:pt>
    <dgm:pt modelId="{AAF8E835-D71A-4838-8409-A2DB8A997AFB}">
      <dgm:prSet phldrT="[Texto]" custT="1"/>
      <dgm:spPr/>
      <dgm:t>
        <a:bodyPr/>
        <a:lstStyle/>
        <a:p>
          <a:r>
            <a:rPr lang="es-ES" sz="1800" dirty="0" smtClean="0"/>
            <a:t>Paciente</a:t>
          </a:r>
          <a:endParaRPr lang="es-ES" sz="1800" dirty="0"/>
        </a:p>
      </dgm:t>
    </dgm:pt>
    <dgm:pt modelId="{91C37C78-5915-4D5C-8509-47F6F949CAE7}" type="parTrans" cxnId="{D4B5C8CE-52B6-41A5-9739-251DD9EAD825}">
      <dgm:prSet/>
      <dgm:spPr/>
      <dgm:t>
        <a:bodyPr/>
        <a:lstStyle/>
        <a:p>
          <a:endParaRPr lang="es-ES"/>
        </a:p>
      </dgm:t>
    </dgm:pt>
    <dgm:pt modelId="{9C500A80-52E2-41E5-A25F-54FCB489722E}" type="sibTrans" cxnId="{D4B5C8CE-52B6-41A5-9739-251DD9EAD825}">
      <dgm:prSet/>
      <dgm:spPr/>
      <dgm:t>
        <a:bodyPr/>
        <a:lstStyle/>
        <a:p>
          <a:endParaRPr lang="es-ES"/>
        </a:p>
      </dgm:t>
    </dgm:pt>
    <dgm:pt modelId="{7714E444-27EC-459D-8502-470589B84448}">
      <dgm:prSet phldrT="[Texto]" custT="1"/>
      <dgm:spPr/>
      <dgm:t>
        <a:bodyPr/>
        <a:lstStyle/>
        <a:p>
          <a:r>
            <a:rPr lang="es-ES" sz="1400" dirty="0" smtClean="0"/>
            <a:t>Inmunodeprimidos</a:t>
          </a:r>
          <a:endParaRPr lang="es-ES" sz="1400" dirty="0"/>
        </a:p>
      </dgm:t>
    </dgm:pt>
    <dgm:pt modelId="{6904DAFF-5A22-4B67-8062-CFA5B5FBB3F9}" type="parTrans" cxnId="{8FBC2199-3377-4E2F-8777-1A309D2BFC73}">
      <dgm:prSet/>
      <dgm:spPr/>
      <dgm:t>
        <a:bodyPr/>
        <a:lstStyle/>
        <a:p>
          <a:endParaRPr lang="es-ES"/>
        </a:p>
      </dgm:t>
    </dgm:pt>
    <dgm:pt modelId="{9219C442-6F60-4E50-99B9-E937DEEC8F25}" type="sibTrans" cxnId="{8FBC2199-3377-4E2F-8777-1A309D2BFC73}">
      <dgm:prSet/>
      <dgm:spPr/>
      <dgm:t>
        <a:bodyPr/>
        <a:lstStyle/>
        <a:p>
          <a:endParaRPr lang="es-ES"/>
        </a:p>
      </dgm:t>
    </dgm:pt>
    <dgm:pt modelId="{5DD1AE6C-3F22-469C-BDC1-EDFE44A63195}">
      <dgm:prSet phldrT="[Texto]" custT="1"/>
      <dgm:spPr/>
      <dgm:t>
        <a:bodyPr/>
        <a:lstStyle/>
        <a:p>
          <a:r>
            <a:rPr lang="es-ES" sz="1400" dirty="0" smtClean="0"/>
            <a:t>Cirugía periapical, cirugía ósea, injertos…</a:t>
          </a:r>
          <a:endParaRPr lang="es-ES" sz="1400" dirty="0"/>
        </a:p>
      </dgm:t>
    </dgm:pt>
    <dgm:pt modelId="{630C8835-8D89-43E9-9617-74ECF2D53E5F}" type="parTrans" cxnId="{BD159BF9-3E87-4346-95F8-B8B053D56FDB}">
      <dgm:prSet/>
      <dgm:spPr/>
      <dgm:t>
        <a:bodyPr/>
        <a:lstStyle/>
        <a:p>
          <a:endParaRPr lang="es-ES"/>
        </a:p>
      </dgm:t>
    </dgm:pt>
    <dgm:pt modelId="{B062CBC0-5622-4C4E-BD41-BD9AFF98E387}" type="sibTrans" cxnId="{BD159BF9-3E87-4346-95F8-B8B053D56FDB}">
      <dgm:prSet/>
      <dgm:spPr/>
      <dgm:t>
        <a:bodyPr/>
        <a:lstStyle/>
        <a:p>
          <a:endParaRPr lang="es-ES"/>
        </a:p>
      </dgm:t>
    </dgm:pt>
    <dgm:pt modelId="{EAC644AE-3E2D-4BA3-9BEE-130FAF47E2CE}">
      <dgm:prSet phldrT="[Texto]" custT="1"/>
      <dgm:spPr/>
      <dgm:t>
        <a:bodyPr/>
        <a:lstStyle/>
        <a:p>
          <a:r>
            <a:rPr lang="es-ES" sz="1400" dirty="0" smtClean="0"/>
            <a:t>Oncológicos, DM, </a:t>
          </a:r>
          <a:r>
            <a:rPr lang="es-ES" sz="1400" dirty="0" err="1" smtClean="0"/>
            <a:t>esplenectomizados</a:t>
          </a:r>
          <a:r>
            <a:rPr lang="es-ES" sz="1400" dirty="0" smtClean="0"/>
            <a:t>…</a:t>
          </a:r>
          <a:endParaRPr lang="es-ES" sz="1400" dirty="0"/>
        </a:p>
      </dgm:t>
    </dgm:pt>
    <dgm:pt modelId="{E340DDD1-F118-4016-B092-23B70153FB1D}" type="parTrans" cxnId="{F25FC7AB-6D00-4A69-8F36-6348D2EF933E}">
      <dgm:prSet/>
      <dgm:spPr/>
      <dgm:t>
        <a:bodyPr/>
        <a:lstStyle/>
        <a:p>
          <a:endParaRPr lang="es-ES"/>
        </a:p>
      </dgm:t>
    </dgm:pt>
    <dgm:pt modelId="{B718C7E2-CFFD-469C-9C6B-CBA14D767604}" type="sibTrans" cxnId="{F25FC7AB-6D00-4A69-8F36-6348D2EF933E}">
      <dgm:prSet/>
      <dgm:spPr/>
      <dgm:t>
        <a:bodyPr/>
        <a:lstStyle/>
        <a:p>
          <a:endParaRPr lang="es-ES"/>
        </a:p>
      </dgm:t>
    </dgm:pt>
    <dgm:pt modelId="{C3EFBAE9-9DD2-4DDA-9DD1-6BC73057C8A6}" type="pres">
      <dgm:prSet presAssocID="{2E509E11-25ED-4451-BF5B-D808C1DDAF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576688-037D-4A91-8948-FC8332F08F6A}" type="pres">
      <dgm:prSet presAssocID="{D63DD574-FD88-49AF-AC7D-1778DD5DA41C}" presName="root1" presStyleCnt="0"/>
      <dgm:spPr/>
    </dgm:pt>
    <dgm:pt modelId="{5957D131-B5C8-4EA6-9C99-E22160A2821E}" type="pres">
      <dgm:prSet presAssocID="{D63DD574-FD88-49AF-AC7D-1778DD5DA41C}" presName="LevelOneTextNode" presStyleLbl="node0" presStyleIdx="0" presStyleCnt="1" custLinFactNeighborX="3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46EA8C-8384-4B6A-80A5-62C41F599B34}" type="pres">
      <dgm:prSet presAssocID="{D63DD574-FD88-49AF-AC7D-1778DD5DA41C}" presName="level2hierChild" presStyleCnt="0"/>
      <dgm:spPr/>
    </dgm:pt>
    <dgm:pt modelId="{78696561-4527-454C-822E-7A741BCC8987}" type="pres">
      <dgm:prSet presAssocID="{10C6C8BE-43C7-46CB-8EB3-5D381C32BD15}" presName="conn2-1" presStyleLbl="parChTrans1D2" presStyleIdx="0" presStyleCnt="2"/>
      <dgm:spPr/>
    </dgm:pt>
    <dgm:pt modelId="{9284F3B8-F4FD-4AAF-A148-1FCBB58576CC}" type="pres">
      <dgm:prSet presAssocID="{10C6C8BE-43C7-46CB-8EB3-5D381C32BD15}" presName="connTx" presStyleLbl="parChTrans1D2" presStyleIdx="0" presStyleCnt="2"/>
      <dgm:spPr/>
    </dgm:pt>
    <dgm:pt modelId="{690F4909-2091-4DAE-BF7C-970BFC44D434}" type="pres">
      <dgm:prSet presAssocID="{E3A621F2-74FD-4F27-8F5F-02C195949318}" presName="root2" presStyleCnt="0"/>
      <dgm:spPr/>
    </dgm:pt>
    <dgm:pt modelId="{CC01DE5D-3DA9-4D3B-B9C8-30329A6B2914}" type="pres">
      <dgm:prSet presAssocID="{E3A621F2-74FD-4F27-8F5F-02C195949318}" presName="LevelTwoTextNode" presStyleLbl="node2" presStyleIdx="0" presStyleCnt="2" custLinFactNeighborX="3083">
        <dgm:presLayoutVars>
          <dgm:chPref val="3"/>
        </dgm:presLayoutVars>
      </dgm:prSet>
      <dgm:spPr/>
    </dgm:pt>
    <dgm:pt modelId="{943CECEB-C23B-4484-B02D-E33C837D4FBB}" type="pres">
      <dgm:prSet presAssocID="{E3A621F2-74FD-4F27-8F5F-02C195949318}" presName="level3hierChild" presStyleCnt="0"/>
      <dgm:spPr/>
    </dgm:pt>
    <dgm:pt modelId="{D8112C9F-A2A6-42C1-A713-DBE7682D231D}" type="pres">
      <dgm:prSet presAssocID="{800D6234-C6B9-45A1-92F8-473BCB6C6C1A}" presName="conn2-1" presStyleLbl="parChTrans1D3" presStyleIdx="0" presStyleCnt="2"/>
      <dgm:spPr/>
    </dgm:pt>
    <dgm:pt modelId="{7E797DEB-B520-40F4-98B2-CAF38211F928}" type="pres">
      <dgm:prSet presAssocID="{800D6234-C6B9-45A1-92F8-473BCB6C6C1A}" presName="connTx" presStyleLbl="parChTrans1D3" presStyleIdx="0" presStyleCnt="2"/>
      <dgm:spPr/>
    </dgm:pt>
    <dgm:pt modelId="{1B50B214-B0A3-411F-AB36-57ADC75B1566}" type="pres">
      <dgm:prSet presAssocID="{79CD6FD8-E806-46F7-9546-60A77942BB2F}" presName="root2" presStyleCnt="0"/>
      <dgm:spPr/>
    </dgm:pt>
    <dgm:pt modelId="{662E85DC-26AF-4F25-AA21-0CB67C2E454A}" type="pres">
      <dgm:prSet presAssocID="{79CD6FD8-E806-46F7-9546-60A77942BB2F}" presName="LevelTwoTextNode" presStyleLbl="node3" presStyleIdx="0" presStyleCnt="2" custLinFactNeighborX="3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08718A-8B11-41E3-88DC-138E8B77FA5C}" type="pres">
      <dgm:prSet presAssocID="{79CD6FD8-E806-46F7-9546-60A77942BB2F}" presName="level3hierChild" presStyleCnt="0"/>
      <dgm:spPr/>
    </dgm:pt>
    <dgm:pt modelId="{316554D3-DAA3-4926-A8D3-6E3C08D289D8}" type="pres">
      <dgm:prSet presAssocID="{630C8835-8D89-43E9-9617-74ECF2D53E5F}" presName="conn2-1" presStyleLbl="parChTrans1D4" presStyleIdx="0" presStyleCnt="2"/>
      <dgm:spPr/>
    </dgm:pt>
    <dgm:pt modelId="{583C218C-BAFE-4C16-8B77-02B1FB433001}" type="pres">
      <dgm:prSet presAssocID="{630C8835-8D89-43E9-9617-74ECF2D53E5F}" presName="connTx" presStyleLbl="parChTrans1D4" presStyleIdx="0" presStyleCnt="2"/>
      <dgm:spPr/>
    </dgm:pt>
    <dgm:pt modelId="{BCA24F58-F4C1-4D7C-BE4C-9AB3148AC953}" type="pres">
      <dgm:prSet presAssocID="{5DD1AE6C-3F22-469C-BDC1-EDFE44A63195}" presName="root2" presStyleCnt="0"/>
      <dgm:spPr/>
    </dgm:pt>
    <dgm:pt modelId="{1E6B280F-6760-4655-A98B-6A9793866C4E}" type="pres">
      <dgm:prSet presAssocID="{5DD1AE6C-3F22-469C-BDC1-EDFE44A63195}" presName="LevelTwoTextNode" presStyleLbl="node4" presStyleIdx="0" presStyleCnt="2" custLinFactNeighborX="3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7406F9-6ED5-4B1F-A998-42A3A20B21C9}" type="pres">
      <dgm:prSet presAssocID="{5DD1AE6C-3F22-469C-BDC1-EDFE44A63195}" presName="level3hierChild" presStyleCnt="0"/>
      <dgm:spPr/>
    </dgm:pt>
    <dgm:pt modelId="{9ED5B161-21A5-4CEE-B460-3DA94ADE91A8}" type="pres">
      <dgm:prSet presAssocID="{91C37C78-5915-4D5C-8509-47F6F949CAE7}" presName="conn2-1" presStyleLbl="parChTrans1D2" presStyleIdx="1" presStyleCnt="2"/>
      <dgm:spPr/>
    </dgm:pt>
    <dgm:pt modelId="{45A58EE8-EE4A-41EE-90CA-F750E3CE9B6F}" type="pres">
      <dgm:prSet presAssocID="{91C37C78-5915-4D5C-8509-47F6F949CAE7}" presName="connTx" presStyleLbl="parChTrans1D2" presStyleIdx="1" presStyleCnt="2"/>
      <dgm:spPr/>
    </dgm:pt>
    <dgm:pt modelId="{9722EFC6-548A-49A2-975A-06E277847CF7}" type="pres">
      <dgm:prSet presAssocID="{AAF8E835-D71A-4838-8409-A2DB8A997AFB}" presName="root2" presStyleCnt="0"/>
      <dgm:spPr/>
    </dgm:pt>
    <dgm:pt modelId="{2C9888B3-779E-48B4-A8AF-D3E962BC84A3}" type="pres">
      <dgm:prSet presAssocID="{AAF8E835-D71A-4838-8409-A2DB8A997AFB}" presName="LevelTwoTextNode" presStyleLbl="node2" presStyleIdx="1" presStyleCnt="2" custLinFactNeighborX="3083">
        <dgm:presLayoutVars>
          <dgm:chPref val="3"/>
        </dgm:presLayoutVars>
      </dgm:prSet>
      <dgm:spPr/>
    </dgm:pt>
    <dgm:pt modelId="{F311F4C8-FAE6-4DF8-BA7B-C2214D2AE328}" type="pres">
      <dgm:prSet presAssocID="{AAF8E835-D71A-4838-8409-A2DB8A997AFB}" presName="level3hierChild" presStyleCnt="0"/>
      <dgm:spPr/>
    </dgm:pt>
    <dgm:pt modelId="{B0383C25-82C8-4AC2-A1F9-1E52F97D0E09}" type="pres">
      <dgm:prSet presAssocID="{6904DAFF-5A22-4B67-8062-CFA5B5FBB3F9}" presName="conn2-1" presStyleLbl="parChTrans1D3" presStyleIdx="1" presStyleCnt="2"/>
      <dgm:spPr/>
    </dgm:pt>
    <dgm:pt modelId="{03A88726-B416-4401-BE16-A0A6B8D618FC}" type="pres">
      <dgm:prSet presAssocID="{6904DAFF-5A22-4B67-8062-CFA5B5FBB3F9}" presName="connTx" presStyleLbl="parChTrans1D3" presStyleIdx="1" presStyleCnt="2"/>
      <dgm:spPr/>
    </dgm:pt>
    <dgm:pt modelId="{1A891296-50C1-41C4-A9A6-83EE3E05ED14}" type="pres">
      <dgm:prSet presAssocID="{7714E444-27EC-459D-8502-470589B84448}" presName="root2" presStyleCnt="0"/>
      <dgm:spPr/>
    </dgm:pt>
    <dgm:pt modelId="{9FF1A223-AB34-4256-85DA-0E1CB4156E6A}" type="pres">
      <dgm:prSet presAssocID="{7714E444-27EC-459D-8502-470589B84448}" presName="LevelTwoTextNode" presStyleLbl="node3" presStyleIdx="1" presStyleCnt="2" custLinFactNeighborX="3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CD0CB5-6326-425A-A7EC-24CB5FEAEC98}" type="pres">
      <dgm:prSet presAssocID="{7714E444-27EC-459D-8502-470589B84448}" presName="level3hierChild" presStyleCnt="0"/>
      <dgm:spPr/>
    </dgm:pt>
    <dgm:pt modelId="{1CD66091-F600-48A4-8E11-4B94F9BD0BE3}" type="pres">
      <dgm:prSet presAssocID="{E340DDD1-F118-4016-B092-23B70153FB1D}" presName="conn2-1" presStyleLbl="parChTrans1D4" presStyleIdx="1" presStyleCnt="2"/>
      <dgm:spPr/>
    </dgm:pt>
    <dgm:pt modelId="{148098B7-2CE3-45E3-A6B2-EFABB67F3978}" type="pres">
      <dgm:prSet presAssocID="{E340DDD1-F118-4016-B092-23B70153FB1D}" presName="connTx" presStyleLbl="parChTrans1D4" presStyleIdx="1" presStyleCnt="2"/>
      <dgm:spPr/>
    </dgm:pt>
    <dgm:pt modelId="{9990A43C-EC05-4F04-A53D-4F85A834B7F0}" type="pres">
      <dgm:prSet presAssocID="{EAC644AE-3E2D-4BA3-9BEE-130FAF47E2CE}" presName="root2" presStyleCnt="0"/>
      <dgm:spPr/>
    </dgm:pt>
    <dgm:pt modelId="{7BA06924-46B8-4BF0-BDB6-94FB245BC774}" type="pres">
      <dgm:prSet presAssocID="{EAC644AE-3E2D-4BA3-9BEE-130FAF47E2C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C119DF-D307-44A3-AD89-0D2B37EE6DD4}" type="pres">
      <dgm:prSet presAssocID="{EAC644AE-3E2D-4BA3-9BEE-130FAF47E2CE}" presName="level3hierChild" presStyleCnt="0"/>
      <dgm:spPr/>
    </dgm:pt>
  </dgm:ptLst>
  <dgm:cxnLst>
    <dgm:cxn modelId="{75C0DF73-99DE-45D3-8216-D99B15028F5C}" type="presOf" srcId="{7714E444-27EC-459D-8502-470589B84448}" destId="{9FF1A223-AB34-4256-85DA-0E1CB4156E6A}" srcOrd="0" destOrd="0" presId="urn:microsoft.com/office/officeart/2005/8/layout/hierarchy2"/>
    <dgm:cxn modelId="{6AA66DD5-BE0D-468D-B9FD-44714AC38B34}" type="presOf" srcId="{2E509E11-25ED-4451-BF5B-D808C1DDAF45}" destId="{C3EFBAE9-9DD2-4DDA-9DD1-6BC73057C8A6}" srcOrd="0" destOrd="0" presId="urn:microsoft.com/office/officeart/2005/8/layout/hierarchy2"/>
    <dgm:cxn modelId="{0B7119C3-EED4-479F-8CF9-AB5089A9DCFE}" type="presOf" srcId="{10C6C8BE-43C7-46CB-8EB3-5D381C32BD15}" destId="{9284F3B8-F4FD-4AAF-A148-1FCBB58576CC}" srcOrd="1" destOrd="0" presId="urn:microsoft.com/office/officeart/2005/8/layout/hierarchy2"/>
    <dgm:cxn modelId="{6AB5FE5A-857B-41BE-A1C7-A8B83F68C91C}" srcId="{E3A621F2-74FD-4F27-8F5F-02C195949318}" destId="{79CD6FD8-E806-46F7-9546-60A77942BB2F}" srcOrd="0" destOrd="0" parTransId="{800D6234-C6B9-45A1-92F8-473BCB6C6C1A}" sibTransId="{63C09833-CC54-423D-8122-99CF6C6F6AFA}"/>
    <dgm:cxn modelId="{F780C212-A469-4AF7-8F39-681775F538D4}" type="presOf" srcId="{AAF8E835-D71A-4838-8409-A2DB8A997AFB}" destId="{2C9888B3-779E-48B4-A8AF-D3E962BC84A3}" srcOrd="0" destOrd="0" presId="urn:microsoft.com/office/officeart/2005/8/layout/hierarchy2"/>
    <dgm:cxn modelId="{BD159BF9-3E87-4346-95F8-B8B053D56FDB}" srcId="{79CD6FD8-E806-46F7-9546-60A77942BB2F}" destId="{5DD1AE6C-3F22-469C-BDC1-EDFE44A63195}" srcOrd="0" destOrd="0" parTransId="{630C8835-8D89-43E9-9617-74ECF2D53E5F}" sibTransId="{B062CBC0-5622-4C4E-BD41-BD9AFF98E387}"/>
    <dgm:cxn modelId="{A427BCCE-A931-492D-9255-3AA6929D97B3}" type="presOf" srcId="{6904DAFF-5A22-4B67-8062-CFA5B5FBB3F9}" destId="{03A88726-B416-4401-BE16-A0A6B8D618FC}" srcOrd="1" destOrd="0" presId="urn:microsoft.com/office/officeart/2005/8/layout/hierarchy2"/>
    <dgm:cxn modelId="{4A10792D-D23C-47A2-B14A-101034E198CA}" srcId="{D63DD574-FD88-49AF-AC7D-1778DD5DA41C}" destId="{E3A621F2-74FD-4F27-8F5F-02C195949318}" srcOrd="0" destOrd="0" parTransId="{10C6C8BE-43C7-46CB-8EB3-5D381C32BD15}" sibTransId="{8D98F8C5-D827-441A-9E7D-E326D7ED881A}"/>
    <dgm:cxn modelId="{093BE05C-2B10-4B2D-B097-20AC4DA18AEB}" type="presOf" srcId="{EAC644AE-3E2D-4BA3-9BEE-130FAF47E2CE}" destId="{7BA06924-46B8-4BF0-BDB6-94FB245BC774}" srcOrd="0" destOrd="0" presId="urn:microsoft.com/office/officeart/2005/8/layout/hierarchy2"/>
    <dgm:cxn modelId="{4450DC6D-9818-4F96-81A2-8F0F59AFF126}" type="presOf" srcId="{10C6C8BE-43C7-46CB-8EB3-5D381C32BD15}" destId="{78696561-4527-454C-822E-7A741BCC8987}" srcOrd="0" destOrd="0" presId="urn:microsoft.com/office/officeart/2005/8/layout/hierarchy2"/>
    <dgm:cxn modelId="{8155588D-4F87-4270-8DE5-5B53A7C82A51}" type="presOf" srcId="{5DD1AE6C-3F22-469C-BDC1-EDFE44A63195}" destId="{1E6B280F-6760-4655-A98B-6A9793866C4E}" srcOrd="0" destOrd="0" presId="urn:microsoft.com/office/officeart/2005/8/layout/hierarchy2"/>
    <dgm:cxn modelId="{A80AC429-D6F5-44BB-8488-E6135CD3A1F1}" type="presOf" srcId="{91C37C78-5915-4D5C-8509-47F6F949CAE7}" destId="{9ED5B161-21A5-4CEE-B460-3DA94ADE91A8}" srcOrd="0" destOrd="0" presId="urn:microsoft.com/office/officeart/2005/8/layout/hierarchy2"/>
    <dgm:cxn modelId="{D07B9D92-EE37-4A3B-B373-DC504637CD7A}" type="presOf" srcId="{800D6234-C6B9-45A1-92F8-473BCB6C6C1A}" destId="{7E797DEB-B520-40F4-98B2-CAF38211F928}" srcOrd="1" destOrd="0" presId="urn:microsoft.com/office/officeart/2005/8/layout/hierarchy2"/>
    <dgm:cxn modelId="{A4470456-3D8C-4664-B83D-00594ED4623D}" type="presOf" srcId="{E340DDD1-F118-4016-B092-23B70153FB1D}" destId="{1CD66091-F600-48A4-8E11-4B94F9BD0BE3}" srcOrd="0" destOrd="0" presId="urn:microsoft.com/office/officeart/2005/8/layout/hierarchy2"/>
    <dgm:cxn modelId="{4A0245C9-2086-438F-86E7-37B83E7A518F}" type="presOf" srcId="{800D6234-C6B9-45A1-92F8-473BCB6C6C1A}" destId="{D8112C9F-A2A6-42C1-A713-DBE7682D231D}" srcOrd="0" destOrd="0" presId="urn:microsoft.com/office/officeart/2005/8/layout/hierarchy2"/>
    <dgm:cxn modelId="{F25FC7AB-6D00-4A69-8F36-6348D2EF933E}" srcId="{7714E444-27EC-459D-8502-470589B84448}" destId="{EAC644AE-3E2D-4BA3-9BEE-130FAF47E2CE}" srcOrd="0" destOrd="0" parTransId="{E340DDD1-F118-4016-B092-23B70153FB1D}" sibTransId="{B718C7E2-CFFD-469C-9C6B-CBA14D767604}"/>
    <dgm:cxn modelId="{67A3FF51-BDC4-48C2-8635-9510EF1DC6AA}" type="presOf" srcId="{79CD6FD8-E806-46F7-9546-60A77942BB2F}" destId="{662E85DC-26AF-4F25-AA21-0CB67C2E454A}" srcOrd="0" destOrd="0" presId="urn:microsoft.com/office/officeart/2005/8/layout/hierarchy2"/>
    <dgm:cxn modelId="{E540B07C-3023-4F33-918D-C92F49A0CE3E}" type="presOf" srcId="{E3A621F2-74FD-4F27-8F5F-02C195949318}" destId="{CC01DE5D-3DA9-4D3B-B9C8-30329A6B2914}" srcOrd="0" destOrd="0" presId="urn:microsoft.com/office/officeart/2005/8/layout/hierarchy2"/>
    <dgm:cxn modelId="{8FBC2199-3377-4E2F-8777-1A309D2BFC73}" srcId="{AAF8E835-D71A-4838-8409-A2DB8A997AFB}" destId="{7714E444-27EC-459D-8502-470589B84448}" srcOrd="0" destOrd="0" parTransId="{6904DAFF-5A22-4B67-8062-CFA5B5FBB3F9}" sibTransId="{9219C442-6F60-4E50-99B9-E937DEEC8F25}"/>
    <dgm:cxn modelId="{D4B5C8CE-52B6-41A5-9739-251DD9EAD825}" srcId="{D63DD574-FD88-49AF-AC7D-1778DD5DA41C}" destId="{AAF8E835-D71A-4838-8409-A2DB8A997AFB}" srcOrd="1" destOrd="0" parTransId="{91C37C78-5915-4D5C-8509-47F6F949CAE7}" sibTransId="{9C500A80-52E2-41E5-A25F-54FCB489722E}"/>
    <dgm:cxn modelId="{7E4945EE-5435-45D0-AA49-0E41B837A1F6}" type="presOf" srcId="{E340DDD1-F118-4016-B092-23B70153FB1D}" destId="{148098B7-2CE3-45E3-A6B2-EFABB67F3978}" srcOrd="1" destOrd="0" presId="urn:microsoft.com/office/officeart/2005/8/layout/hierarchy2"/>
    <dgm:cxn modelId="{E8884EA4-FF40-4B7E-969B-ED4506DE9D53}" type="presOf" srcId="{91C37C78-5915-4D5C-8509-47F6F949CAE7}" destId="{45A58EE8-EE4A-41EE-90CA-F750E3CE9B6F}" srcOrd="1" destOrd="0" presId="urn:microsoft.com/office/officeart/2005/8/layout/hierarchy2"/>
    <dgm:cxn modelId="{A35A0501-63B4-4F34-865E-57E83CB94FC0}" srcId="{2E509E11-25ED-4451-BF5B-D808C1DDAF45}" destId="{D63DD574-FD88-49AF-AC7D-1778DD5DA41C}" srcOrd="0" destOrd="0" parTransId="{694CEA5D-FB67-4556-BF52-836B87258907}" sibTransId="{9E845786-9DE7-47E4-8A0F-6B23204E5B3D}"/>
    <dgm:cxn modelId="{4F1EECE2-7AEB-4BD7-A00F-A797AD97D6D4}" type="presOf" srcId="{630C8835-8D89-43E9-9617-74ECF2D53E5F}" destId="{316554D3-DAA3-4926-A8D3-6E3C08D289D8}" srcOrd="0" destOrd="0" presId="urn:microsoft.com/office/officeart/2005/8/layout/hierarchy2"/>
    <dgm:cxn modelId="{1DDB3FC1-07F5-4EDF-B616-0621AD8B2701}" type="presOf" srcId="{6904DAFF-5A22-4B67-8062-CFA5B5FBB3F9}" destId="{B0383C25-82C8-4AC2-A1F9-1E52F97D0E09}" srcOrd="0" destOrd="0" presId="urn:microsoft.com/office/officeart/2005/8/layout/hierarchy2"/>
    <dgm:cxn modelId="{6ACC6825-3CAD-4723-A559-D21D1BEAEB27}" type="presOf" srcId="{630C8835-8D89-43E9-9617-74ECF2D53E5F}" destId="{583C218C-BAFE-4C16-8B77-02B1FB433001}" srcOrd="1" destOrd="0" presId="urn:microsoft.com/office/officeart/2005/8/layout/hierarchy2"/>
    <dgm:cxn modelId="{DB02AF85-2006-46BD-A067-996C860B4A75}" type="presOf" srcId="{D63DD574-FD88-49AF-AC7D-1778DD5DA41C}" destId="{5957D131-B5C8-4EA6-9C99-E22160A2821E}" srcOrd="0" destOrd="0" presId="urn:microsoft.com/office/officeart/2005/8/layout/hierarchy2"/>
    <dgm:cxn modelId="{B5A639E3-4183-4C6E-B073-FA74A1D33E38}" type="presParOf" srcId="{C3EFBAE9-9DD2-4DDA-9DD1-6BC73057C8A6}" destId="{E0576688-037D-4A91-8948-FC8332F08F6A}" srcOrd="0" destOrd="0" presId="urn:microsoft.com/office/officeart/2005/8/layout/hierarchy2"/>
    <dgm:cxn modelId="{57FEEFD3-39D1-42BA-8EEF-A3DB0C2BF7C2}" type="presParOf" srcId="{E0576688-037D-4A91-8948-FC8332F08F6A}" destId="{5957D131-B5C8-4EA6-9C99-E22160A2821E}" srcOrd="0" destOrd="0" presId="urn:microsoft.com/office/officeart/2005/8/layout/hierarchy2"/>
    <dgm:cxn modelId="{F749AB8C-FF07-4E9F-BE14-B0362F1E4705}" type="presParOf" srcId="{E0576688-037D-4A91-8948-FC8332F08F6A}" destId="{8D46EA8C-8384-4B6A-80A5-62C41F599B34}" srcOrd="1" destOrd="0" presId="urn:microsoft.com/office/officeart/2005/8/layout/hierarchy2"/>
    <dgm:cxn modelId="{211137EE-7D62-420B-8993-09602E45D9EF}" type="presParOf" srcId="{8D46EA8C-8384-4B6A-80A5-62C41F599B34}" destId="{78696561-4527-454C-822E-7A741BCC8987}" srcOrd="0" destOrd="0" presId="urn:microsoft.com/office/officeart/2005/8/layout/hierarchy2"/>
    <dgm:cxn modelId="{B13BB5FC-C505-4620-8745-CE701CE72120}" type="presParOf" srcId="{78696561-4527-454C-822E-7A741BCC8987}" destId="{9284F3B8-F4FD-4AAF-A148-1FCBB58576CC}" srcOrd="0" destOrd="0" presId="urn:microsoft.com/office/officeart/2005/8/layout/hierarchy2"/>
    <dgm:cxn modelId="{43C02295-5224-4B95-8DE7-CD600805C7A3}" type="presParOf" srcId="{8D46EA8C-8384-4B6A-80A5-62C41F599B34}" destId="{690F4909-2091-4DAE-BF7C-970BFC44D434}" srcOrd="1" destOrd="0" presId="urn:microsoft.com/office/officeart/2005/8/layout/hierarchy2"/>
    <dgm:cxn modelId="{075AB173-4E83-4427-95BE-7088FF752A41}" type="presParOf" srcId="{690F4909-2091-4DAE-BF7C-970BFC44D434}" destId="{CC01DE5D-3DA9-4D3B-B9C8-30329A6B2914}" srcOrd="0" destOrd="0" presId="urn:microsoft.com/office/officeart/2005/8/layout/hierarchy2"/>
    <dgm:cxn modelId="{06AE1F85-8C5C-4C5C-8F55-33922F6CBD29}" type="presParOf" srcId="{690F4909-2091-4DAE-BF7C-970BFC44D434}" destId="{943CECEB-C23B-4484-B02D-E33C837D4FBB}" srcOrd="1" destOrd="0" presId="urn:microsoft.com/office/officeart/2005/8/layout/hierarchy2"/>
    <dgm:cxn modelId="{DADB4770-C8C9-440C-A26F-3F0D964C5C8F}" type="presParOf" srcId="{943CECEB-C23B-4484-B02D-E33C837D4FBB}" destId="{D8112C9F-A2A6-42C1-A713-DBE7682D231D}" srcOrd="0" destOrd="0" presId="urn:microsoft.com/office/officeart/2005/8/layout/hierarchy2"/>
    <dgm:cxn modelId="{2FC662C1-99E2-4C7E-A589-78B687614E56}" type="presParOf" srcId="{D8112C9F-A2A6-42C1-A713-DBE7682D231D}" destId="{7E797DEB-B520-40F4-98B2-CAF38211F928}" srcOrd="0" destOrd="0" presId="urn:microsoft.com/office/officeart/2005/8/layout/hierarchy2"/>
    <dgm:cxn modelId="{1C83239A-41F3-4F7B-82F1-DBA1173C99B6}" type="presParOf" srcId="{943CECEB-C23B-4484-B02D-E33C837D4FBB}" destId="{1B50B214-B0A3-411F-AB36-57ADC75B1566}" srcOrd="1" destOrd="0" presId="urn:microsoft.com/office/officeart/2005/8/layout/hierarchy2"/>
    <dgm:cxn modelId="{FE1523B2-40DB-4D73-8700-F54A3C7A4FC3}" type="presParOf" srcId="{1B50B214-B0A3-411F-AB36-57ADC75B1566}" destId="{662E85DC-26AF-4F25-AA21-0CB67C2E454A}" srcOrd="0" destOrd="0" presId="urn:microsoft.com/office/officeart/2005/8/layout/hierarchy2"/>
    <dgm:cxn modelId="{FDA81CA6-D5ED-4FD6-8D72-058424AFE2B5}" type="presParOf" srcId="{1B50B214-B0A3-411F-AB36-57ADC75B1566}" destId="{5A08718A-8B11-41E3-88DC-138E8B77FA5C}" srcOrd="1" destOrd="0" presId="urn:microsoft.com/office/officeart/2005/8/layout/hierarchy2"/>
    <dgm:cxn modelId="{9BACC5D3-F59A-498A-8F54-3E974A61957D}" type="presParOf" srcId="{5A08718A-8B11-41E3-88DC-138E8B77FA5C}" destId="{316554D3-DAA3-4926-A8D3-6E3C08D289D8}" srcOrd="0" destOrd="0" presId="urn:microsoft.com/office/officeart/2005/8/layout/hierarchy2"/>
    <dgm:cxn modelId="{3C76F207-D0F8-45B6-8729-CF36CB40D214}" type="presParOf" srcId="{316554D3-DAA3-4926-A8D3-6E3C08D289D8}" destId="{583C218C-BAFE-4C16-8B77-02B1FB433001}" srcOrd="0" destOrd="0" presId="urn:microsoft.com/office/officeart/2005/8/layout/hierarchy2"/>
    <dgm:cxn modelId="{BD9B7E24-3A06-49A2-B9C7-DA1A4F6E1EE7}" type="presParOf" srcId="{5A08718A-8B11-41E3-88DC-138E8B77FA5C}" destId="{BCA24F58-F4C1-4D7C-BE4C-9AB3148AC953}" srcOrd="1" destOrd="0" presId="urn:microsoft.com/office/officeart/2005/8/layout/hierarchy2"/>
    <dgm:cxn modelId="{08216E76-9283-47BF-B9E4-41DA2F47F895}" type="presParOf" srcId="{BCA24F58-F4C1-4D7C-BE4C-9AB3148AC953}" destId="{1E6B280F-6760-4655-A98B-6A9793866C4E}" srcOrd="0" destOrd="0" presId="urn:microsoft.com/office/officeart/2005/8/layout/hierarchy2"/>
    <dgm:cxn modelId="{F7764108-EADB-4333-86EC-6A7CA40DC164}" type="presParOf" srcId="{BCA24F58-F4C1-4D7C-BE4C-9AB3148AC953}" destId="{727406F9-6ED5-4B1F-A998-42A3A20B21C9}" srcOrd="1" destOrd="0" presId="urn:microsoft.com/office/officeart/2005/8/layout/hierarchy2"/>
    <dgm:cxn modelId="{723F20A7-DDED-4CD9-A2BC-8CE20433E3F9}" type="presParOf" srcId="{8D46EA8C-8384-4B6A-80A5-62C41F599B34}" destId="{9ED5B161-21A5-4CEE-B460-3DA94ADE91A8}" srcOrd="2" destOrd="0" presId="urn:microsoft.com/office/officeart/2005/8/layout/hierarchy2"/>
    <dgm:cxn modelId="{F10BEECC-7299-4993-9455-1C795C727C9C}" type="presParOf" srcId="{9ED5B161-21A5-4CEE-B460-3DA94ADE91A8}" destId="{45A58EE8-EE4A-41EE-90CA-F750E3CE9B6F}" srcOrd="0" destOrd="0" presId="urn:microsoft.com/office/officeart/2005/8/layout/hierarchy2"/>
    <dgm:cxn modelId="{D9706CCD-775D-480C-AA71-53C2FDA101C9}" type="presParOf" srcId="{8D46EA8C-8384-4B6A-80A5-62C41F599B34}" destId="{9722EFC6-548A-49A2-975A-06E277847CF7}" srcOrd="3" destOrd="0" presId="urn:microsoft.com/office/officeart/2005/8/layout/hierarchy2"/>
    <dgm:cxn modelId="{8DAC7C3C-8DB9-4914-88BC-3682328783EC}" type="presParOf" srcId="{9722EFC6-548A-49A2-975A-06E277847CF7}" destId="{2C9888B3-779E-48B4-A8AF-D3E962BC84A3}" srcOrd="0" destOrd="0" presId="urn:microsoft.com/office/officeart/2005/8/layout/hierarchy2"/>
    <dgm:cxn modelId="{399EA50E-188E-468F-8F37-50D6E7D02E99}" type="presParOf" srcId="{9722EFC6-548A-49A2-975A-06E277847CF7}" destId="{F311F4C8-FAE6-4DF8-BA7B-C2214D2AE328}" srcOrd="1" destOrd="0" presId="urn:microsoft.com/office/officeart/2005/8/layout/hierarchy2"/>
    <dgm:cxn modelId="{FC83AC1A-0979-4CBF-81DD-4599BA63B0B1}" type="presParOf" srcId="{F311F4C8-FAE6-4DF8-BA7B-C2214D2AE328}" destId="{B0383C25-82C8-4AC2-A1F9-1E52F97D0E09}" srcOrd="0" destOrd="0" presId="urn:microsoft.com/office/officeart/2005/8/layout/hierarchy2"/>
    <dgm:cxn modelId="{199EB290-D26C-4A79-AF0F-0B36214E2DAC}" type="presParOf" srcId="{B0383C25-82C8-4AC2-A1F9-1E52F97D0E09}" destId="{03A88726-B416-4401-BE16-A0A6B8D618FC}" srcOrd="0" destOrd="0" presId="urn:microsoft.com/office/officeart/2005/8/layout/hierarchy2"/>
    <dgm:cxn modelId="{5474E363-82F8-45EE-8FF9-DEDDE3C4AA34}" type="presParOf" srcId="{F311F4C8-FAE6-4DF8-BA7B-C2214D2AE328}" destId="{1A891296-50C1-41C4-A9A6-83EE3E05ED14}" srcOrd="1" destOrd="0" presId="urn:microsoft.com/office/officeart/2005/8/layout/hierarchy2"/>
    <dgm:cxn modelId="{10F96A49-55DC-45CD-BD2C-D964CC75B6F4}" type="presParOf" srcId="{1A891296-50C1-41C4-A9A6-83EE3E05ED14}" destId="{9FF1A223-AB34-4256-85DA-0E1CB4156E6A}" srcOrd="0" destOrd="0" presId="urn:microsoft.com/office/officeart/2005/8/layout/hierarchy2"/>
    <dgm:cxn modelId="{D3D0E849-A01D-429D-9435-505AF82E1DB3}" type="presParOf" srcId="{1A891296-50C1-41C4-A9A6-83EE3E05ED14}" destId="{BDCD0CB5-6326-425A-A7EC-24CB5FEAEC98}" srcOrd="1" destOrd="0" presId="urn:microsoft.com/office/officeart/2005/8/layout/hierarchy2"/>
    <dgm:cxn modelId="{E2D13F87-C6CC-40E3-824F-CC4B3E00EB02}" type="presParOf" srcId="{BDCD0CB5-6326-425A-A7EC-24CB5FEAEC98}" destId="{1CD66091-F600-48A4-8E11-4B94F9BD0BE3}" srcOrd="0" destOrd="0" presId="urn:microsoft.com/office/officeart/2005/8/layout/hierarchy2"/>
    <dgm:cxn modelId="{21E9F299-46A0-4984-9A5A-182D58AF4C2F}" type="presParOf" srcId="{1CD66091-F600-48A4-8E11-4B94F9BD0BE3}" destId="{148098B7-2CE3-45E3-A6B2-EFABB67F3978}" srcOrd="0" destOrd="0" presId="urn:microsoft.com/office/officeart/2005/8/layout/hierarchy2"/>
    <dgm:cxn modelId="{6000BF01-0319-4B46-AF08-DF7BA2BAA6C5}" type="presParOf" srcId="{BDCD0CB5-6326-425A-A7EC-24CB5FEAEC98}" destId="{9990A43C-EC05-4F04-A53D-4F85A834B7F0}" srcOrd="1" destOrd="0" presId="urn:microsoft.com/office/officeart/2005/8/layout/hierarchy2"/>
    <dgm:cxn modelId="{FF8F6C41-1646-4605-B946-F145769FF51A}" type="presParOf" srcId="{9990A43C-EC05-4F04-A53D-4F85A834B7F0}" destId="{7BA06924-46B8-4BF0-BDB6-94FB245BC774}" srcOrd="0" destOrd="0" presId="urn:microsoft.com/office/officeart/2005/8/layout/hierarchy2"/>
    <dgm:cxn modelId="{E46B814F-A6FB-465F-B435-4F17623E2EEA}" type="presParOf" srcId="{9990A43C-EC05-4F04-A53D-4F85A834B7F0}" destId="{51C119DF-D307-44A3-AD89-0D2B37EE6D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F6A0A-D2F2-4459-9552-48D9DB2D681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EEC33F2-1BC3-4962-B1C5-5D271A5C3329}">
      <dgm:prSet phldrT="[Texto]" custT="1"/>
      <dgm:spPr/>
      <dgm:t>
        <a:bodyPr/>
        <a:lstStyle/>
        <a:p>
          <a:r>
            <a:rPr lang="es-ES" sz="2000" b="1" dirty="0" smtClean="0"/>
            <a:t>E. </a:t>
          </a:r>
          <a:r>
            <a:rPr lang="es-ES" sz="2000" b="1" dirty="0" err="1" smtClean="0"/>
            <a:t>coli</a:t>
          </a:r>
          <a:endParaRPr lang="es-ES" sz="2000" b="1" dirty="0"/>
        </a:p>
      </dgm:t>
    </dgm:pt>
    <dgm:pt modelId="{5F1F4923-C51C-4480-A94E-CFEC9D8B5AA8}" type="parTrans" cxnId="{F6EDE03E-D5AA-40D6-B008-8DFF384B940A}">
      <dgm:prSet/>
      <dgm:spPr/>
      <dgm:t>
        <a:bodyPr/>
        <a:lstStyle/>
        <a:p>
          <a:endParaRPr lang="es-ES"/>
        </a:p>
      </dgm:t>
    </dgm:pt>
    <dgm:pt modelId="{F4CF51FA-052C-41DB-A257-1F418274D3BC}" type="sibTrans" cxnId="{F6EDE03E-D5AA-40D6-B008-8DFF384B940A}">
      <dgm:prSet/>
      <dgm:spPr/>
      <dgm:t>
        <a:bodyPr/>
        <a:lstStyle/>
        <a:p>
          <a:endParaRPr lang="es-ES"/>
        </a:p>
      </dgm:t>
    </dgm:pt>
    <dgm:pt modelId="{41358035-A003-4BB2-A7B5-C4F9CA04F235}">
      <dgm:prSet phldrT="[Texto]" custT="1"/>
      <dgm:spPr/>
      <dgm:t>
        <a:bodyPr/>
        <a:lstStyle/>
        <a:p>
          <a:r>
            <a:rPr lang="es-ES" sz="1300" dirty="0" smtClean="0"/>
            <a:t>Diarrea </a:t>
          </a:r>
          <a:r>
            <a:rPr lang="es-ES" sz="1600" b="1" dirty="0" smtClean="0"/>
            <a:t>no inflamatoria</a:t>
          </a:r>
          <a:endParaRPr lang="es-ES" sz="1600" b="1" dirty="0"/>
        </a:p>
      </dgm:t>
    </dgm:pt>
    <dgm:pt modelId="{6579D189-159B-43E2-B943-DAF73CBC86F8}" type="parTrans" cxnId="{BA9A3B3C-9472-470B-8D3B-DE227944C29C}">
      <dgm:prSet/>
      <dgm:spPr/>
      <dgm:t>
        <a:bodyPr/>
        <a:lstStyle/>
        <a:p>
          <a:endParaRPr lang="es-ES"/>
        </a:p>
      </dgm:t>
    </dgm:pt>
    <dgm:pt modelId="{CC7475E6-2F5C-4051-8DD2-3D103907E610}" type="sibTrans" cxnId="{BA9A3B3C-9472-470B-8D3B-DE227944C29C}">
      <dgm:prSet/>
      <dgm:spPr/>
      <dgm:t>
        <a:bodyPr/>
        <a:lstStyle/>
        <a:p>
          <a:endParaRPr lang="es-ES"/>
        </a:p>
      </dgm:t>
    </dgm:pt>
    <dgm:pt modelId="{44D8F66D-D895-415A-8BAF-6040F0B2288B}">
      <dgm:prSet phldrT="[Texto]"/>
      <dgm:spPr/>
      <dgm:t>
        <a:bodyPr/>
        <a:lstStyle/>
        <a:p>
          <a:r>
            <a:rPr lang="es-ES" dirty="0" smtClean="0"/>
            <a:t>E. </a:t>
          </a:r>
          <a:r>
            <a:rPr lang="es-ES" dirty="0" err="1" smtClean="0"/>
            <a:t>Coli</a:t>
          </a:r>
          <a:r>
            <a:rPr lang="es-ES" dirty="0" smtClean="0"/>
            <a:t> </a:t>
          </a:r>
          <a:r>
            <a:rPr lang="es-ES" dirty="0" err="1" smtClean="0"/>
            <a:t>enterotoxigénico</a:t>
          </a:r>
          <a:r>
            <a:rPr lang="es-ES" dirty="0" smtClean="0"/>
            <a:t> (ECET)</a:t>
          </a:r>
          <a:endParaRPr lang="es-ES" dirty="0"/>
        </a:p>
      </dgm:t>
    </dgm:pt>
    <dgm:pt modelId="{47FA4898-8EAB-4C3C-AF44-B06AA88EB3CC}" type="parTrans" cxnId="{FEDEDD38-5AD5-4D5D-989D-58042F5DF79E}">
      <dgm:prSet/>
      <dgm:spPr/>
      <dgm:t>
        <a:bodyPr/>
        <a:lstStyle/>
        <a:p>
          <a:endParaRPr lang="es-ES"/>
        </a:p>
      </dgm:t>
    </dgm:pt>
    <dgm:pt modelId="{E17EC1A8-DDD4-4752-904E-BB8B7E515C2D}" type="sibTrans" cxnId="{FEDEDD38-5AD5-4D5D-989D-58042F5DF79E}">
      <dgm:prSet/>
      <dgm:spPr/>
      <dgm:t>
        <a:bodyPr/>
        <a:lstStyle/>
        <a:p>
          <a:endParaRPr lang="es-ES"/>
        </a:p>
      </dgm:t>
    </dgm:pt>
    <dgm:pt modelId="{8B07A473-5EE9-4BE1-A833-82C8EC47C399}">
      <dgm:prSet phldrT="[Texto]"/>
      <dgm:spPr/>
      <dgm:t>
        <a:bodyPr/>
        <a:lstStyle/>
        <a:p>
          <a:r>
            <a:rPr lang="es-ES" dirty="0" smtClean="0"/>
            <a:t>E. </a:t>
          </a:r>
          <a:r>
            <a:rPr lang="es-ES" dirty="0" err="1" smtClean="0"/>
            <a:t>Coli</a:t>
          </a:r>
          <a:r>
            <a:rPr lang="es-ES" dirty="0" smtClean="0"/>
            <a:t> </a:t>
          </a:r>
          <a:r>
            <a:rPr lang="es-ES" dirty="0" err="1" smtClean="0"/>
            <a:t>enteroagregativo</a:t>
          </a:r>
          <a:r>
            <a:rPr lang="es-ES" dirty="0" smtClean="0"/>
            <a:t> (ECEA)</a:t>
          </a:r>
          <a:endParaRPr lang="es-ES" dirty="0"/>
        </a:p>
      </dgm:t>
    </dgm:pt>
    <dgm:pt modelId="{91107D2D-5C63-4909-B07D-151ABDFB14E5}" type="parTrans" cxnId="{F7F341BF-BFF8-4BE2-BFA1-939043E7FDAB}">
      <dgm:prSet/>
      <dgm:spPr/>
      <dgm:t>
        <a:bodyPr/>
        <a:lstStyle/>
        <a:p>
          <a:endParaRPr lang="es-ES"/>
        </a:p>
      </dgm:t>
    </dgm:pt>
    <dgm:pt modelId="{8EB3DEAC-2500-43AA-90DA-6CB91582EDE8}" type="sibTrans" cxnId="{F7F341BF-BFF8-4BE2-BFA1-939043E7FDAB}">
      <dgm:prSet/>
      <dgm:spPr/>
      <dgm:t>
        <a:bodyPr/>
        <a:lstStyle/>
        <a:p>
          <a:endParaRPr lang="es-ES"/>
        </a:p>
      </dgm:t>
    </dgm:pt>
    <dgm:pt modelId="{C78DDAEF-02B8-4234-A042-931717713668}">
      <dgm:prSet phldrT="[Texto]" custT="1"/>
      <dgm:spPr/>
      <dgm:t>
        <a:bodyPr/>
        <a:lstStyle/>
        <a:p>
          <a:r>
            <a:rPr lang="es-ES" sz="1300" dirty="0" smtClean="0"/>
            <a:t>Diarrea </a:t>
          </a:r>
          <a:r>
            <a:rPr lang="es-ES" sz="1600" b="1" dirty="0" smtClean="0"/>
            <a:t>inflamatoria</a:t>
          </a:r>
          <a:endParaRPr lang="es-ES" sz="1600" b="1" dirty="0"/>
        </a:p>
      </dgm:t>
    </dgm:pt>
    <dgm:pt modelId="{A22CD693-A1D1-4D43-AB16-622B17E7175C}" type="parTrans" cxnId="{BD8B5FBB-5947-4880-B881-E7D86328DB02}">
      <dgm:prSet/>
      <dgm:spPr/>
      <dgm:t>
        <a:bodyPr/>
        <a:lstStyle/>
        <a:p>
          <a:endParaRPr lang="es-ES"/>
        </a:p>
      </dgm:t>
    </dgm:pt>
    <dgm:pt modelId="{469265F2-FAF2-4652-BC95-D045972A6BC0}" type="sibTrans" cxnId="{BD8B5FBB-5947-4880-B881-E7D86328DB02}">
      <dgm:prSet/>
      <dgm:spPr/>
      <dgm:t>
        <a:bodyPr/>
        <a:lstStyle/>
        <a:p>
          <a:endParaRPr lang="es-ES"/>
        </a:p>
      </dgm:t>
    </dgm:pt>
    <dgm:pt modelId="{091B0AB7-C12F-46FE-A5FA-CFCECE04C19D}">
      <dgm:prSet phldrT="[Texto]"/>
      <dgm:spPr/>
      <dgm:t>
        <a:bodyPr/>
        <a:lstStyle/>
        <a:p>
          <a:r>
            <a:rPr lang="es-ES" dirty="0" smtClean="0"/>
            <a:t>E. </a:t>
          </a:r>
          <a:r>
            <a:rPr lang="es-ES" dirty="0" err="1" smtClean="0"/>
            <a:t>Coli</a:t>
          </a:r>
          <a:r>
            <a:rPr lang="es-ES" dirty="0" smtClean="0"/>
            <a:t> </a:t>
          </a:r>
          <a:r>
            <a:rPr lang="es-ES" dirty="0" err="1" smtClean="0"/>
            <a:t>enteroinvasivo</a:t>
          </a:r>
          <a:r>
            <a:rPr lang="es-ES" dirty="0" smtClean="0"/>
            <a:t> (ECEI)</a:t>
          </a:r>
          <a:endParaRPr lang="es-ES" dirty="0"/>
        </a:p>
      </dgm:t>
    </dgm:pt>
    <dgm:pt modelId="{57806A3C-55E2-43CA-9B0B-6DCCF2E306BB}" type="parTrans" cxnId="{F05FA74B-616C-45BD-B59D-5E23EFBEFD5F}">
      <dgm:prSet/>
      <dgm:spPr/>
      <dgm:t>
        <a:bodyPr/>
        <a:lstStyle/>
        <a:p>
          <a:endParaRPr lang="es-ES"/>
        </a:p>
      </dgm:t>
    </dgm:pt>
    <dgm:pt modelId="{376402BF-68CE-4434-8A3F-30EA8567D594}" type="sibTrans" cxnId="{F05FA74B-616C-45BD-B59D-5E23EFBEFD5F}">
      <dgm:prSet/>
      <dgm:spPr/>
      <dgm:t>
        <a:bodyPr/>
        <a:lstStyle/>
        <a:p>
          <a:endParaRPr lang="es-ES"/>
        </a:p>
      </dgm:t>
    </dgm:pt>
    <dgm:pt modelId="{06F2351D-4265-4E76-8777-131703753C71}">
      <dgm:prSet phldrT="[Texto]"/>
      <dgm:spPr/>
      <dgm:t>
        <a:bodyPr/>
        <a:lstStyle/>
        <a:p>
          <a:r>
            <a:rPr lang="es-ES" dirty="0" smtClean="0"/>
            <a:t>E. </a:t>
          </a:r>
          <a:r>
            <a:rPr lang="es-ES" dirty="0" err="1" smtClean="0"/>
            <a:t>Coli</a:t>
          </a:r>
          <a:r>
            <a:rPr lang="es-ES" dirty="0" smtClean="0"/>
            <a:t> </a:t>
          </a:r>
          <a:r>
            <a:rPr lang="es-ES" dirty="0" err="1" smtClean="0"/>
            <a:t>enterohemorrágico</a:t>
          </a:r>
          <a:r>
            <a:rPr lang="es-ES" dirty="0" smtClean="0"/>
            <a:t> (ECEH)</a:t>
          </a:r>
          <a:endParaRPr lang="es-ES" dirty="0"/>
        </a:p>
      </dgm:t>
    </dgm:pt>
    <dgm:pt modelId="{FA0C2138-FFF7-463D-A19C-A3ADDA930B12}" type="parTrans" cxnId="{851AB25B-A17D-4581-9FA1-45D8386D40F1}">
      <dgm:prSet/>
      <dgm:spPr/>
      <dgm:t>
        <a:bodyPr/>
        <a:lstStyle/>
        <a:p>
          <a:endParaRPr lang="es-ES"/>
        </a:p>
      </dgm:t>
    </dgm:pt>
    <dgm:pt modelId="{0229A819-FAF6-448D-A604-B2CDE932BF7A}" type="sibTrans" cxnId="{851AB25B-A17D-4581-9FA1-45D8386D40F1}">
      <dgm:prSet/>
      <dgm:spPr/>
      <dgm:t>
        <a:bodyPr/>
        <a:lstStyle/>
        <a:p>
          <a:endParaRPr lang="es-ES"/>
        </a:p>
      </dgm:t>
    </dgm:pt>
    <dgm:pt modelId="{B7FE2C05-47B3-47AC-B562-539A165B02B4}">
      <dgm:prSet phldrT="[Texto]"/>
      <dgm:spPr/>
      <dgm:t>
        <a:bodyPr/>
        <a:lstStyle/>
        <a:p>
          <a:r>
            <a:rPr lang="es-ES" dirty="0" smtClean="0"/>
            <a:t>E. </a:t>
          </a:r>
          <a:r>
            <a:rPr lang="es-ES" dirty="0" err="1" smtClean="0"/>
            <a:t>Coli</a:t>
          </a:r>
          <a:r>
            <a:rPr lang="es-ES" dirty="0" smtClean="0"/>
            <a:t> Toxina Shiga (ECTS)  </a:t>
          </a:r>
          <a:r>
            <a:rPr lang="es-ES" dirty="0" smtClean="0"/>
            <a:t>(O157: H7)</a:t>
          </a:r>
          <a:endParaRPr lang="es-ES" dirty="0"/>
        </a:p>
      </dgm:t>
    </dgm:pt>
    <dgm:pt modelId="{0A2F598F-B69C-4BB4-8CA8-1707CE5361FF}" type="parTrans" cxnId="{02227E07-D109-4B1E-82C9-6AE2396D7E78}">
      <dgm:prSet/>
      <dgm:spPr/>
      <dgm:t>
        <a:bodyPr/>
        <a:lstStyle/>
        <a:p>
          <a:endParaRPr lang="es-ES"/>
        </a:p>
      </dgm:t>
    </dgm:pt>
    <dgm:pt modelId="{B23A600A-745E-44D9-88B3-7E78C660851C}" type="sibTrans" cxnId="{02227E07-D109-4B1E-82C9-6AE2396D7E78}">
      <dgm:prSet/>
      <dgm:spPr/>
      <dgm:t>
        <a:bodyPr/>
        <a:lstStyle/>
        <a:p>
          <a:endParaRPr lang="es-ES"/>
        </a:p>
      </dgm:t>
    </dgm:pt>
    <dgm:pt modelId="{8BB0AD2C-CD2B-4845-A507-4F72EDEA1919}">
      <dgm:prSet phldrT="[Texto]"/>
      <dgm:spPr/>
      <dgm:t>
        <a:bodyPr/>
        <a:lstStyle/>
        <a:p>
          <a:r>
            <a:rPr lang="es-ES" dirty="0" smtClean="0"/>
            <a:t>Toxiinfección alimentaria</a:t>
          </a:r>
          <a:endParaRPr lang="es-ES" dirty="0"/>
        </a:p>
      </dgm:t>
    </dgm:pt>
    <dgm:pt modelId="{8883F859-AE41-465D-8B15-77D6F4AB4D57}" type="parTrans" cxnId="{F5606220-CB32-42EA-960C-58C3935B0E04}">
      <dgm:prSet/>
      <dgm:spPr/>
      <dgm:t>
        <a:bodyPr/>
        <a:lstStyle/>
        <a:p>
          <a:endParaRPr lang="es-ES"/>
        </a:p>
      </dgm:t>
    </dgm:pt>
    <dgm:pt modelId="{5FA172E5-F4EE-4B9D-9B14-BBC9D10DD4A9}" type="sibTrans" cxnId="{F5606220-CB32-42EA-960C-58C3935B0E04}">
      <dgm:prSet/>
      <dgm:spPr/>
      <dgm:t>
        <a:bodyPr/>
        <a:lstStyle/>
        <a:p>
          <a:endParaRPr lang="es-ES"/>
        </a:p>
      </dgm:t>
    </dgm:pt>
    <dgm:pt modelId="{677284E1-CF96-4F7C-B065-EABC61C47D1A}">
      <dgm:prSet phldrT="[Texto]"/>
      <dgm:spPr/>
      <dgm:t>
        <a:bodyPr/>
        <a:lstStyle/>
        <a:p>
          <a:r>
            <a:rPr lang="es-ES" dirty="0" smtClean="0"/>
            <a:t>Diarrea del viajero (causa más frecuente)</a:t>
          </a:r>
          <a:endParaRPr lang="es-ES" dirty="0"/>
        </a:p>
      </dgm:t>
    </dgm:pt>
    <dgm:pt modelId="{1E1E03E8-59B1-4535-A49A-4F3102E3391D}" type="parTrans" cxnId="{7D8BC0E6-1B7F-4218-90C8-5F71C9995C31}">
      <dgm:prSet/>
      <dgm:spPr/>
      <dgm:t>
        <a:bodyPr/>
        <a:lstStyle/>
        <a:p>
          <a:endParaRPr lang="es-ES"/>
        </a:p>
      </dgm:t>
    </dgm:pt>
    <dgm:pt modelId="{3D7F5E97-7D67-47E3-9044-ABAA172DBB0E}" type="sibTrans" cxnId="{7D8BC0E6-1B7F-4218-90C8-5F71C9995C31}">
      <dgm:prSet/>
      <dgm:spPr/>
      <dgm:t>
        <a:bodyPr/>
        <a:lstStyle/>
        <a:p>
          <a:endParaRPr lang="es-ES"/>
        </a:p>
      </dgm:t>
    </dgm:pt>
    <dgm:pt modelId="{92F69B88-ED66-4CB6-9546-5F575DC6981C}">
      <dgm:prSet phldrT="[Texto]"/>
      <dgm:spPr/>
      <dgm:t>
        <a:bodyPr/>
        <a:lstStyle/>
        <a:p>
          <a:r>
            <a:rPr lang="es-ES" dirty="0" smtClean="0"/>
            <a:t>Diarrea del viajero</a:t>
          </a:r>
          <a:endParaRPr lang="es-ES" dirty="0"/>
        </a:p>
      </dgm:t>
    </dgm:pt>
    <dgm:pt modelId="{DCFD697E-9AE1-4CC7-A89F-235E8D27DD3F}" type="parTrans" cxnId="{0999EEB1-EF81-469E-B78B-AE0B2B83BB0B}">
      <dgm:prSet/>
      <dgm:spPr/>
      <dgm:t>
        <a:bodyPr/>
        <a:lstStyle/>
        <a:p>
          <a:endParaRPr lang="es-ES"/>
        </a:p>
      </dgm:t>
    </dgm:pt>
    <dgm:pt modelId="{FFC2A6E1-E0E4-4FF2-8CB1-97377D0C5C24}" type="sibTrans" cxnId="{0999EEB1-EF81-469E-B78B-AE0B2B83BB0B}">
      <dgm:prSet/>
      <dgm:spPr/>
      <dgm:t>
        <a:bodyPr/>
        <a:lstStyle/>
        <a:p>
          <a:endParaRPr lang="es-ES"/>
        </a:p>
      </dgm:t>
    </dgm:pt>
    <dgm:pt modelId="{639A92A6-A9F7-41EA-89A8-F209649D548B}">
      <dgm:prSet phldrT="[Texto]"/>
      <dgm:spPr/>
      <dgm:t>
        <a:bodyPr/>
        <a:lstStyle/>
        <a:p>
          <a:r>
            <a:rPr lang="es-ES" dirty="0" smtClean="0"/>
            <a:t>SHU</a:t>
          </a:r>
          <a:endParaRPr lang="es-ES" dirty="0"/>
        </a:p>
      </dgm:t>
    </dgm:pt>
    <dgm:pt modelId="{6723F96B-95AE-4649-BE3E-41BED448B1C4}" type="parTrans" cxnId="{EA6DB9C6-C860-47B9-AFD6-B344343857D3}">
      <dgm:prSet/>
      <dgm:spPr/>
      <dgm:t>
        <a:bodyPr/>
        <a:lstStyle/>
        <a:p>
          <a:endParaRPr lang="es-ES"/>
        </a:p>
      </dgm:t>
    </dgm:pt>
    <dgm:pt modelId="{EB04ED2C-F35D-4D2E-8D61-1130BAEB0A60}" type="sibTrans" cxnId="{EA6DB9C6-C860-47B9-AFD6-B344343857D3}">
      <dgm:prSet/>
      <dgm:spPr/>
      <dgm:t>
        <a:bodyPr/>
        <a:lstStyle/>
        <a:p>
          <a:endParaRPr lang="es-ES"/>
        </a:p>
      </dgm:t>
    </dgm:pt>
    <dgm:pt modelId="{F11B890B-09B7-4224-83DC-2008BE64D497}" type="pres">
      <dgm:prSet presAssocID="{8CDF6A0A-D2F2-4459-9552-48D9DB2D68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26F149-F6A1-4200-B772-97491C6699B7}" type="pres">
      <dgm:prSet presAssocID="{1EEC33F2-1BC3-4962-B1C5-5D271A5C3329}" presName="root1" presStyleCnt="0"/>
      <dgm:spPr/>
    </dgm:pt>
    <dgm:pt modelId="{01BAE0D0-3621-4539-9232-419C09560958}" type="pres">
      <dgm:prSet presAssocID="{1EEC33F2-1BC3-4962-B1C5-5D271A5C33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1DE8-9CED-4AF7-B9F2-022A9DFAACA0}" type="pres">
      <dgm:prSet presAssocID="{1EEC33F2-1BC3-4962-B1C5-5D271A5C3329}" presName="level2hierChild" presStyleCnt="0"/>
      <dgm:spPr/>
    </dgm:pt>
    <dgm:pt modelId="{D64789D2-790B-4B44-A3AF-4E8E63F50ADD}" type="pres">
      <dgm:prSet presAssocID="{6579D189-159B-43E2-B943-DAF73CBC86F8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85752A61-2A62-44DF-A13E-A3E21651978B}" type="pres">
      <dgm:prSet presAssocID="{6579D189-159B-43E2-B943-DAF73CBC86F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E60EFA89-3FE7-4E87-9220-07C912B15A34}" type="pres">
      <dgm:prSet presAssocID="{41358035-A003-4BB2-A7B5-C4F9CA04F235}" presName="root2" presStyleCnt="0"/>
      <dgm:spPr/>
    </dgm:pt>
    <dgm:pt modelId="{E87DB58F-14CE-4653-96B4-97F99C4EB0E2}" type="pres">
      <dgm:prSet presAssocID="{41358035-A003-4BB2-A7B5-C4F9CA04F23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4D3E-DA3F-4499-BD11-46F3E631B02E}" type="pres">
      <dgm:prSet presAssocID="{41358035-A003-4BB2-A7B5-C4F9CA04F235}" presName="level3hierChild" presStyleCnt="0"/>
      <dgm:spPr/>
    </dgm:pt>
    <dgm:pt modelId="{779D68B2-C81B-4951-B489-8D4598F48283}" type="pres">
      <dgm:prSet presAssocID="{47FA4898-8EAB-4C3C-AF44-B06AA88EB3CC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E73DCAEB-F28D-4235-AFED-1AF47259AF39}" type="pres">
      <dgm:prSet presAssocID="{47FA4898-8EAB-4C3C-AF44-B06AA88EB3CC}" presName="connTx" presStyleLbl="parChTrans1D3" presStyleIdx="0" presStyleCnt="5"/>
      <dgm:spPr/>
      <dgm:t>
        <a:bodyPr/>
        <a:lstStyle/>
        <a:p>
          <a:endParaRPr lang="es-ES"/>
        </a:p>
      </dgm:t>
    </dgm:pt>
    <dgm:pt modelId="{21719ECE-3EFB-478D-BA48-DC459B89BF7C}" type="pres">
      <dgm:prSet presAssocID="{44D8F66D-D895-415A-8BAF-6040F0B2288B}" presName="root2" presStyleCnt="0"/>
      <dgm:spPr/>
    </dgm:pt>
    <dgm:pt modelId="{51036E19-1A78-4B09-AB45-A1D1A44A50FE}" type="pres">
      <dgm:prSet presAssocID="{44D8F66D-D895-415A-8BAF-6040F0B2288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D4B03-DEBA-48F2-87ED-A5B88855DB9B}" type="pres">
      <dgm:prSet presAssocID="{44D8F66D-D895-415A-8BAF-6040F0B2288B}" presName="level3hierChild" presStyleCnt="0"/>
      <dgm:spPr/>
    </dgm:pt>
    <dgm:pt modelId="{626B0E40-4A2A-4481-BDB1-877935CA83A9}" type="pres">
      <dgm:prSet presAssocID="{8883F859-AE41-465D-8B15-77D6F4AB4D57}" presName="conn2-1" presStyleLbl="parChTrans1D4" presStyleIdx="0" presStyleCnt="4"/>
      <dgm:spPr/>
      <dgm:t>
        <a:bodyPr/>
        <a:lstStyle/>
        <a:p>
          <a:endParaRPr lang="es-ES"/>
        </a:p>
      </dgm:t>
    </dgm:pt>
    <dgm:pt modelId="{0AFEA70A-8BC2-4ED7-BDC0-FD456C8C0E69}" type="pres">
      <dgm:prSet presAssocID="{8883F859-AE41-465D-8B15-77D6F4AB4D57}" presName="connTx" presStyleLbl="parChTrans1D4" presStyleIdx="0" presStyleCnt="4"/>
      <dgm:spPr/>
      <dgm:t>
        <a:bodyPr/>
        <a:lstStyle/>
        <a:p>
          <a:endParaRPr lang="es-ES"/>
        </a:p>
      </dgm:t>
    </dgm:pt>
    <dgm:pt modelId="{CAB82B06-FEC7-41FB-B344-0952F10408EA}" type="pres">
      <dgm:prSet presAssocID="{8BB0AD2C-CD2B-4845-A507-4F72EDEA1919}" presName="root2" presStyleCnt="0"/>
      <dgm:spPr/>
    </dgm:pt>
    <dgm:pt modelId="{1E2449F9-856F-417D-9A07-AE69A85B914F}" type="pres">
      <dgm:prSet presAssocID="{8BB0AD2C-CD2B-4845-A507-4F72EDEA1919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A7D53E-C402-4710-84D9-A2E2B645E5FE}" type="pres">
      <dgm:prSet presAssocID="{8BB0AD2C-CD2B-4845-A507-4F72EDEA1919}" presName="level3hierChild" presStyleCnt="0"/>
      <dgm:spPr/>
    </dgm:pt>
    <dgm:pt modelId="{F3D00A78-AB5E-4A26-9FC3-2301BE38186E}" type="pres">
      <dgm:prSet presAssocID="{1E1E03E8-59B1-4535-A49A-4F3102E3391D}" presName="conn2-1" presStyleLbl="parChTrans1D4" presStyleIdx="1" presStyleCnt="4"/>
      <dgm:spPr/>
      <dgm:t>
        <a:bodyPr/>
        <a:lstStyle/>
        <a:p>
          <a:endParaRPr lang="es-ES"/>
        </a:p>
      </dgm:t>
    </dgm:pt>
    <dgm:pt modelId="{FE14A885-5F8B-40AE-87D9-3DAF0B5F390C}" type="pres">
      <dgm:prSet presAssocID="{1E1E03E8-59B1-4535-A49A-4F3102E3391D}" presName="connTx" presStyleLbl="parChTrans1D4" presStyleIdx="1" presStyleCnt="4"/>
      <dgm:spPr/>
      <dgm:t>
        <a:bodyPr/>
        <a:lstStyle/>
        <a:p>
          <a:endParaRPr lang="es-ES"/>
        </a:p>
      </dgm:t>
    </dgm:pt>
    <dgm:pt modelId="{BE1C6A25-CDA3-4FF8-ACD4-835827870E1A}" type="pres">
      <dgm:prSet presAssocID="{677284E1-CF96-4F7C-B065-EABC61C47D1A}" presName="root2" presStyleCnt="0"/>
      <dgm:spPr/>
    </dgm:pt>
    <dgm:pt modelId="{058DE78B-A013-4E92-B2EA-8000F7D93B20}" type="pres">
      <dgm:prSet presAssocID="{677284E1-CF96-4F7C-B065-EABC61C47D1A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A4C43-2319-4352-888E-ECE58324527A}" type="pres">
      <dgm:prSet presAssocID="{677284E1-CF96-4F7C-B065-EABC61C47D1A}" presName="level3hierChild" presStyleCnt="0"/>
      <dgm:spPr/>
    </dgm:pt>
    <dgm:pt modelId="{6DA0334A-94DD-436D-AE23-2F4ABABC2AE8}" type="pres">
      <dgm:prSet presAssocID="{91107D2D-5C63-4909-B07D-151ABDFB14E5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945ED6D1-7F82-4409-A741-0079C698C6A7}" type="pres">
      <dgm:prSet presAssocID="{91107D2D-5C63-4909-B07D-151ABDFB14E5}" presName="connTx" presStyleLbl="parChTrans1D3" presStyleIdx="1" presStyleCnt="5"/>
      <dgm:spPr/>
      <dgm:t>
        <a:bodyPr/>
        <a:lstStyle/>
        <a:p>
          <a:endParaRPr lang="es-ES"/>
        </a:p>
      </dgm:t>
    </dgm:pt>
    <dgm:pt modelId="{4D2F7339-5F4E-4D9D-A62D-A7D1F9A0E0D8}" type="pres">
      <dgm:prSet presAssocID="{8B07A473-5EE9-4BE1-A833-82C8EC47C399}" presName="root2" presStyleCnt="0"/>
      <dgm:spPr/>
    </dgm:pt>
    <dgm:pt modelId="{40DC5A9F-3F16-4319-AC6A-7BB5F949D4E9}" type="pres">
      <dgm:prSet presAssocID="{8B07A473-5EE9-4BE1-A833-82C8EC47C39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7EE29-6014-43D4-B82F-3DA7F4B56C69}" type="pres">
      <dgm:prSet presAssocID="{8B07A473-5EE9-4BE1-A833-82C8EC47C399}" presName="level3hierChild" presStyleCnt="0"/>
      <dgm:spPr/>
    </dgm:pt>
    <dgm:pt modelId="{619D928D-1165-4AE8-B3FB-20FEC0EE28ED}" type="pres">
      <dgm:prSet presAssocID="{A22CD693-A1D1-4D43-AB16-622B17E7175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5D4BAC3-F4B3-4814-AA14-703FB5FFF9D2}" type="pres">
      <dgm:prSet presAssocID="{A22CD693-A1D1-4D43-AB16-622B17E7175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25F0481-3894-45F8-AF19-72504E33AE3B}" type="pres">
      <dgm:prSet presAssocID="{C78DDAEF-02B8-4234-A042-931717713668}" presName="root2" presStyleCnt="0"/>
      <dgm:spPr/>
    </dgm:pt>
    <dgm:pt modelId="{D52E8170-A9CA-430C-BF7F-015C2E81B310}" type="pres">
      <dgm:prSet presAssocID="{C78DDAEF-02B8-4234-A042-93171771366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472E72-BAA0-4F2E-8CC7-C4D2E167F474}" type="pres">
      <dgm:prSet presAssocID="{C78DDAEF-02B8-4234-A042-931717713668}" presName="level3hierChild" presStyleCnt="0"/>
      <dgm:spPr/>
    </dgm:pt>
    <dgm:pt modelId="{5826B489-E3F9-461F-ADFB-1FC5BA98C979}" type="pres">
      <dgm:prSet presAssocID="{57806A3C-55E2-43CA-9B0B-6DCCF2E306BB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92B7C11B-CAA6-4763-B465-264FF90EB9D3}" type="pres">
      <dgm:prSet presAssocID="{57806A3C-55E2-43CA-9B0B-6DCCF2E306BB}" presName="connTx" presStyleLbl="parChTrans1D3" presStyleIdx="2" presStyleCnt="5"/>
      <dgm:spPr/>
      <dgm:t>
        <a:bodyPr/>
        <a:lstStyle/>
        <a:p>
          <a:endParaRPr lang="es-ES"/>
        </a:p>
      </dgm:t>
    </dgm:pt>
    <dgm:pt modelId="{DD0D2A09-C54F-4F36-A973-326F015486ED}" type="pres">
      <dgm:prSet presAssocID="{091B0AB7-C12F-46FE-A5FA-CFCECE04C19D}" presName="root2" presStyleCnt="0"/>
      <dgm:spPr/>
    </dgm:pt>
    <dgm:pt modelId="{7BD9AF02-384B-4C1D-8124-298DEDA71F4A}" type="pres">
      <dgm:prSet presAssocID="{091B0AB7-C12F-46FE-A5FA-CFCECE04C19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D4BDF5-B15F-41B3-9F74-6CB7A548DDA7}" type="pres">
      <dgm:prSet presAssocID="{091B0AB7-C12F-46FE-A5FA-CFCECE04C19D}" presName="level3hierChild" presStyleCnt="0"/>
      <dgm:spPr/>
    </dgm:pt>
    <dgm:pt modelId="{214DD7BB-AF94-4CD2-821C-DB0C4FF80C5A}" type="pres">
      <dgm:prSet presAssocID="{DCFD697E-9AE1-4CC7-A89F-235E8D27DD3F}" presName="conn2-1" presStyleLbl="parChTrans1D4" presStyleIdx="2" presStyleCnt="4"/>
      <dgm:spPr/>
      <dgm:t>
        <a:bodyPr/>
        <a:lstStyle/>
        <a:p>
          <a:endParaRPr lang="es-ES"/>
        </a:p>
      </dgm:t>
    </dgm:pt>
    <dgm:pt modelId="{7F9392CD-709E-482F-B0F4-9F32E5A9FBDE}" type="pres">
      <dgm:prSet presAssocID="{DCFD697E-9AE1-4CC7-A89F-235E8D27DD3F}" presName="connTx" presStyleLbl="parChTrans1D4" presStyleIdx="2" presStyleCnt="4"/>
      <dgm:spPr/>
      <dgm:t>
        <a:bodyPr/>
        <a:lstStyle/>
        <a:p>
          <a:endParaRPr lang="es-ES"/>
        </a:p>
      </dgm:t>
    </dgm:pt>
    <dgm:pt modelId="{9F738F9A-2890-4D0E-9278-08A3BD19149B}" type="pres">
      <dgm:prSet presAssocID="{92F69B88-ED66-4CB6-9546-5F575DC6981C}" presName="root2" presStyleCnt="0"/>
      <dgm:spPr/>
    </dgm:pt>
    <dgm:pt modelId="{78456C95-F010-470D-A4B7-FEAD8F78C952}" type="pres">
      <dgm:prSet presAssocID="{92F69B88-ED66-4CB6-9546-5F575DC6981C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8FB9CB-130D-4034-A994-6FE04C03E962}" type="pres">
      <dgm:prSet presAssocID="{92F69B88-ED66-4CB6-9546-5F575DC6981C}" presName="level3hierChild" presStyleCnt="0"/>
      <dgm:spPr/>
    </dgm:pt>
    <dgm:pt modelId="{4AF1CA88-B7EF-496B-842C-8066A07F1E3E}" type="pres">
      <dgm:prSet presAssocID="{FA0C2138-FFF7-463D-A19C-A3ADDA930B12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313F2041-16EE-4112-9A86-92D10BC94DDB}" type="pres">
      <dgm:prSet presAssocID="{FA0C2138-FFF7-463D-A19C-A3ADDA930B12}" presName="connTx" presStyleLbl="parChTrans1D3" presStyleIdx="3" presStyleCnt="5"/>
      <dgm:spPr/>
      <dgm:t>
        <a:bodyPr/>
        <a:lstStyle/>
        <a:p>
          <a:endParaRPr lang="es-ES"/>
        </a:p>
      </dgm:t>
    </dgm:pt>
    <dgm:pt modelId="{02817411-8B7D-469F-83DF-AD12B519E1EB}" type="pres">
      <dgm:prSet presAssocID="{06F2351D-4265-4E76-8777-131703753C71}" presName="root2" presStyleCnt="0"/>
      <dgm:spPr/>
    </dgm:pt>
    <dgm:pt modelId="{FF5DF7F2-6C52-4A78-B216-C66369EE7B42}" type="pres">
      <dgm:prSet presAssocID="{06F2351D-4265-4E76-8777-131703753C71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602893-2956-489C-8CDB-2AEB3B0883B2}" type="pres">
      <dgm:prSet presAssocID="{06F2351D-4265-4E76-8777-131703753C71}" presName="level3hierChild" presStyleCnt="0"/>
      <dgm:spPr/>
    </dgm:pt>
    <dgm:pt modelId="{A2F775A0-B9C4-4C06-A309-47A3742092DE}" type="pres">
      <dgm:prSet presAssocID="{0A2F598F-B69C-4BB4-8CA8-1707CE5361FF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3C577314-AFA1-48B5-9F27-009CE72D5375}" type="pres">
      <dgm:prSet presAssocID="{0A2F598F-B69C-4BB4-8CA8-1707CE5361FF}" presName="connTx" presStyleLbl="parChTrans1D3" presStyleIdx="4" presStyleCnt="5"/>
      <dgm:spPr/>
      <dgm:t>
        <a:bodyPr/>
        <a:lstStyle/>
        <a:p>
          <a:endParaRPr lang="es-ES"/>
        </a:p>
      </dgm:t>
    </dgm:pt>
    <dgm:pt modelId="{F0C5CC62-2DEB-42DC-8757-4558AF147E81}" type="pres">
      <dgm:prSet presAssocID="{B7FE2C05-47B3-47AC-B562-539A165B02B4}" presName="root2" presStyleCnt="0"/>
      <dgm:spPr/>
    </dgm:pt>
    <dgm:pt modelId="{86438CA9-CAF7-4549-B686-7CCEEA038EFD}" type="pres">
      <dgm:prSet presAssocID="{B7FE2C05-47B3-47AC-B562-539A165B02B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01626F-2D76-44B7-8732-AA062426497A}" type="pres">
      <dgm:prSet presAssocID="{B7FE2C05-47B3-47AC-B562-539A165B02B4}" presName="level3hierChild" presStyleCnt="0"/>
      <dgm:spPr/>
    </dgm:pt>
    <dgm:pt modelId="{38A46FC6-A8F2-4D8A-BE6D-B329D86FB2C7}" type="pres">
      <dgm:prSet presAssocID="{6723F96B-95AE-4649-BE3E-41BED448B1C4}" presName="conn2-1" presStyleLbl="parChTrans1D4" presStyleIdx="3" presStyleCnt="4"/>
      <dgm:spPr/>
      <dgm:t>
        <a:bodyPr/>
        <a:lstStyle/>
        <a:p>
          <a:endParaRPr lang="es-ES"/>
        </a:p>
      </dgm:t>
    </dgm:pt>
    <dgm:pt modelId="{1A02FC4E-69AC-4919-B9A2-22E68E0F31C9}" type="pres">
      <dgm:prSet presAssocID="{6723F96B-95AE-4649-BE3E-41BED448B1C4}" presName="connTx" presStyleLbl="parChTrans1D4" presStyleIdx="3" presStyleCnt="4"/>
      <dgm:spPr/>
      <dgm:t>
        <a:bodyPr/>
        <a:lstStyle/>
        <a:p>
          <a:endParaRPr lang="es-ES"/>
        </a:p>
      </dgm:t>
    </dgm:pt>
    <dgm:pt modelId="{4F0C5FFE-2D43-46C5-B107-A3423E8E07C3}" type="pres">
      <dgm:prSet presAssocID="{639A92A6-A9F7-41EA-89A8-F209649D548B}" presName="root2" presStyleCnt="0"/>
      <dgm:spPr/>
    </dgm:pt>
    <dgm:pt modelId="{CC9EE0AD-FB7E-4800-8883-CD5F90CC1DD2}" type="pres">
      <dgm:prSet presAssocID="{639A92A6-A9F7-41EA-89A8-F209649D548B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1A508F-D125-46AC-82BB-7FA526025EAC}" type="pres">
      <dgm:prSet presAssocID="{639A92A6-A9F7-41EA-89A8-F209649D548B}" presName="level3hierChild" presStyleCnt="0"/>
      <dgm:spPr/>
    </dgm:pt>
  </dgm:ptLst>
  <dgm:cxnLst>
    <dgm:cxn modelId="{C352176E-F3A6-4E0B-85CE-DEFEE5FF799A}" type="presOf" srcId="{57806A3C-55E2-43CA-9B0B-6DCCF2E306BB}" destId="{5826B489-E3F9-461F-ADFB-1FC5BA98C979}" srcOrd="0" destOrd="0" presId="urn:microsoft.com/office/officeart/2005/8/layout/hierarchy2"/>
    <dgm:cxn modelId="{5D437671-46D8-4595-B8F3-2E69C715B07A}" type="presOf" srcId="{FA0C2138-FFF7-463D-A19C-A3ADDA930B12}" destId="{313F2041-16EE-4112-9A86-92D10BC94DDB}" srcOrd="1" destOrd="0" presId="urn:microsoft.com/office/officeart/2005/8/layout/hierarchy2"/>
    <dgm:cxn modelId="{B539D5DB-9471-4B05-84FE-5BFE819BA54F}" type="presOf" srcId="{06F2351D-4265-4E76-8777-131703753C71}" destId="{FF5DF7F2-6C52-4A78-B216-C66369EE7B42}" srcOrd="0" destOrd="0" presId="urn:microsoft.com/office/officeart/2005/8/layout/hierarchy2"/>
    <dgm:cxn modelId="{24017ECC-1580-410A-A068-C4061B14A459}" type="presOf" srcId="{1E1E03E8-59B1-4535-A49A-4F3102E3391D}" destId="{FE14A885-5F8B-40AE-87D9-3DAF0B5F390C}" srcOrd="1" destOrd="0" presId="urn:microsoft.com/office/officeart/2005/8/layout/hierarchy2"/>
    <dgm:cxn modelId="{ECC6AEB9-EEFB-4970-A766-9A15DDC388AA}" type="presOf" srcId="{DCFD697E-9AE1-4CC7-A89F-235E8D27DD3F}" destId="{214DD7BB-AF94-4CD2-821C-DB0C4FF80C5A}" srcOrd="0" destOrd="0" presId="urn:microsoft.com/office/officeart/2005/8/layout/hierarchy2"/>
    <dgm:cxn modelId="{984CFA87-50DE-4B71-8895-54A274E2CC21}" type="presOf" srcId="{A22CD693-A1D1-4D43-AB16-622B17E7175C}" destId="{619D928D-1165-4AE8-B3FB-20FEC0EE28ED}" srcOrd="0" destOrd="0" presId="urn:microsoft.com/office/officeart/2005/8/layout/hierarchy2"/>
    <dgm:cxn modelId="{BA9A3B3C-9472-470B-8D3B-DE227944C29C}" srcId="{1EEC33F2-1BC3-4962-B1C5-5D271A5C3329}" destId="{41358035-A003-4BB2-A7B5-C4F9CA04F235}" srcOrd="0" destOrd="0" parTransId="{6579D189-159B-43E2-B943-DAF73CBC86F8}" sibTransId="{CC7475E6-2F5C-4051-8DD2-3D103907E610}"/>
    <dgm:cxn modelId="{6D66C2C9-B03F-4590-AC25-FE00EE407D91}" type="presOf" srcId="{44D8F66D-D895-415A-8BAF-6040F0B2288B}" destId="{51036E19-1A78-4B09-AB45-A1D1A44A50FE}" srcOrd="0" destOrd="0" presId="urn:microsoft.com/office/officeart/2005/8/layout/hierarchy2"/>
    <dgm:cxn modelId="{BCF9CB28-41DE-4E2E-95E4-4CF139680BD4}" type="presOf" srcId="{41358035-A003-4BB2-A7B5-C4F9CA04F235}" destId="{E87DB58F-14CE-4653-96B4-97F99C4EB0E2}" srcOrd="0" destOrd="0" presId="urn:microsoft.com/office/officeart/2005/8/layout/hierarchy2"/>
    <dgm:cxn modelId="{F7F341BF-BFF8-4BE2-BFA1-939043E7FDAB}" srcId="{41358035-A003-4BB2-A7B5-C4F9CA04F235}" destId="{8B07A473-5EE9-4BE1-A833-82C8EC47C399}" srcOrd="1" destOrd="0" parTransId="{91107D2D-5C63-4909-B07D-151ABDFB14E5}" sibTransId="{8EB3DEAC-2500-43AA-90DA-6CB91582EDE8}"/>
    <dgm:cxn modelId="{0999EEB1-EF81-469E-B78B-AE0B2B83BB0B}" srcId="{091B0AB7-C12F-46FE-A5FA-CFCECE04C19D}" destId="{92F69B88-ED66-4CB6-9546-5F575DC6981C}" srcOrd="0" destOrd="0" parTransId="{DCFD697E-9AE1-4CC7-A89F-235E8D27DD3F}" sibTransId="{FFC2A6E1-E0E4-4FF2-8CB1-97377D0C5C24}"/>
    <dgm:cxn modelId="{FEDEDD38-5AD5-4D5D-989D-58042F5DF79E}" srcId="{41358035-A003-4BB2-A7B5-C4F9CA04F235}" destId="{44D8F66D-D895-415A-8BAF-6040F0B2288B}" srcOrd="0" destOrd="0" parTransId="{47FA4898-8EAB-4C3C-AF44-B06AA88EB3CC}" sibTransId="{E17EC1A8-DDD4-4752-904E-BB8B7E515C2D}"/>
    <dgm:cxn modelId="{ADF74A8A-9EC9-489B-B36F-42A939DB0A78}" type="presOf" srcId="{8883F859-AE41-465D-8B15-77D6F4AB4D57}" destId="{0AFEA70A-8BC2-4ED7-BDC0-FD456C8C0E69}" srcOrd="1" destOrd="0" presId="urn:microsoft.com/office/officeart/2005/8/layout/hierarchy2"/>
    <dgm:cxn modelId="{08AD63A2-1D76-4211-B1F6-3F7E6F444C0E}" type="presOf" srcId="{6579D189-159B-43E2-B943-DAF73CBC86F8}" destId="{85752A61-2A62-44DF-A13E-A3E21651978B}" srcOrd="1" destOrd="0" presId="urn:microsoft.com/office/officeart/2005/8/layout/hierarchy2"/>
    <dgm:cxn modelId="{F98BF1F7-CBBE-4F47-A0DF-42A48AB97B52}" type="presOf" srcId="{47FA4898-8EAB-4C3C-AF44-B06AA88EB3CC}" destId="{E73DCAEB-F28D-4235-AFED-1AF47259AF39}" srcOrd="1" destOrd="0" presId="urn:microsoft.com/office/officeart/2005/8/layout/hierarchy2"/>
    <dgm:cxn modelId="{F5606220-CB32-42EA-960C-58C3935B0E04}" srcId="{44D8F66D-D895-415A-8BAF-6040F0B2288B}" destId="{8BB0AD2C-CD2B-4845-A507-4F72EDEA1919}" srcOrd="0" destOrd="0" parTransId="{8883F859-AE41-465D-8B15-77D6F4AB4D57}" sibTransId="{5FA172E5-F4EE-4B9D-9B14-BBC9D10DD4A9}"/>
    <dgm:cxn modelId="{5B10E114-0ECD-4531-936B-FC96063300CD}" type="presOf" srcId="{91107D2D-5C63-4909-B07D-151ABDFB14E5}" destId="{945ED6D1-7F82-4409-A741-0079C698C6A7}" srcOrd="1" destOrd="0" presId="urn:microsoft.com/office/officeart/2005/8/layout/hierarchy2"/>
    <dgm:cxn modelId="{2C9C9A03-289B-497D-9C17-B879313E9B7F}" type="presOf" srcId="{0A2F598F-B69C-4BB4-8CA8-1707CE5361FF}" destId="{A2F775A0-B9C4-4C06-A309-47A3742092DE}" srcOrd="0" destOrd="0" presId="urn:microsoft.com/office/officeart/2005/8/layout/hierarchy2"/>
    <dgm:cxn modelId="{EBB29B43-F509-412F-B130-81B1895862A0}" type="presOf" srcId="{FA0C2138-FFF7-463D-A19C-A3ADDA930B12}" destId="{4AF1CA88-B7EF-496B-842C-8066A07F1E3E}" srcOrd="0" destOrd="0" presId="urn:microsoft.com/office/officeart/2005/8/layout/hierarchy2"/>
    <dgm:cxn modelId="{9A449E47-9654-4831-A712-1A3E76E97FA0}" type="presOf" srcId="{6723F96B-95AE-4649-BE3E-41BED448B1C4}" destId="{38A46FC6-A8F2-4D8A-BE6D-B329D86FB2C7}" srcOrd="0" destOrd="0" presId="urn:microsoft.com/office/officeart/2005/8/layout/hierarchy2"/>
    <dgm:cxn modelId="{F6EDE03E-D5AA-40D6-B008-8DFF384B940A}" srcId="{8CDF6A0A-D2F2-4459-9552-48D9DB2D6811}" destId="{1EEC33F2-1BC3-4962-B1C5-5D271A5C3329}" srcOrd="0" destOrd="0" parTransId="{5F1F4923-C51C-4480-A94E-CFEC9D8B5AA8}" sibTransId="{F4CF51FA-052C-41DB-A257-1F418274D3BC}"/>
    <dgm:cxn modelId="{D705EB95-602F-4CF5-81E5-7496CD28969D}" type="presOf" srcId="{91107D2D-5C63-4909-B07D-151ABDFB14E5}" destId="{6DA0334A-94DD-436D-AE23-2F4ABABC2AE8}" srcOrd="0" destOrd="0" presId="urn:microsoft.com/office/officeart/2005/8/layout/hierarchy2"/>
    <dgm:cxn modelId="{83AAFAB8-205A-4884-A0E4-FECCCB165DF3}" type="presOf" srcId="{677284E1-CF96-4F7C-B065-EABC61C47D1A}" destId="{058DE78B-A013-4E92-B2EA-8000F7D93B20}" srcOrd="0" destOrd="0" presId="urn:microsoft.com/office/officeart/2005/8/layout/hierarchy2"/>
    <dgm:cxn modelId="{25A6205A-E869-4822-A4F2-1A479A4C9F4C}" type="presOf" srcId="{8883F859-AE41-465D-8B15-77D6F4AB4D57}" destId="{626B0E40-4A2A-4481-BDB1-877935CA83A9}" srcOrd="0" destOrd="0" presId="urn:microsoft.com/office/officeart/2005/8/layout/hierarchy2"/>
    <dgm:cxn modelId="{542D3819-4FB2-48CB-8184-ED4D68BBA82E}" type="presOf" srcId="{92F69B88-ED66-4CB6-9546-5F575DC6981C}" destId="{78456C95-F010-470D-A4B7-FEAD8F78C952}" srcOrd="0" destOrd="0" presId="urn:microsoft.com/office/officeart/2005/8/layout/hierarchy2"/>
    <dgm:cxn modelId="{5A103E9E-CF2F-4EAD-9981-8E636892BABC}" type="presOf" srcId="{C78DDAEF-02B8-4234-A042-931717713668}" destId="{D52E8170-A9CA-430C-BF7F-015C2E81B310}" srcOrd="0" destOrd="0" presId="urn:microsoft.com/office/officeart/2005/8/layout/hierarchy2"/>
    <dgm:cxn modelId="{302D843C-E3CE-4457-8098-7C43D2C9ABED}" type="presOf" srcId="{57806A3C-55E2-43CA-9B0B-6DCCF2E306BB}" destId="{92B7C11B-CAA6-4763-B465-264FF90EB9D3}" srcOrd="1" destOrd="0" presId="urn:microsoft.com/office/officeart/2005/8/layout/hierarchy2"/>
    <dgm:cxn modelId="{A2CAEEAE-C1CE-40B8-9366-F5A4026142EF}" type="presOf" srcId="{6723F96B-95AE-4649-BE3E-41BED448B1C4}" destId="{1A02FC4E-69AC-4919-B9A2-22E68E0F31C9}" srcOrd="1" destOrd="0" presId="urn:microsoft.com/office/officeart/2005/8/layout/hierarchy2"/>
    <dgm:cxn modelId="{992CCC3F-0A0A-4778-857B-AB829837B5C1}" type="presOf" srcId="{1EEC33F2-1BC3-4962-B1C5-5D271A5C3329}" destId="{01BAE0D0-3621-4539-9232-419C09560958}" srcOrd="0" destOrd="0" presId="urn:microsoft.com/office/officeart/2005/8/layout/hierarchy2"/>
    <dgm:cxn modelId="{F05FA74B-616C-45BD-B59D-5E23EFBEFD5F}" srcId="{C78DDAEF-02B8-4234-A042-931717713668}" destId="{091B0AB7-C12F-46FE-A5FA-CFCECE04C19D}" srcOrd="0" destOrd="0" parTransId="{57806A3C-55E2-43CA-9B0B-6DCCF2E306BB}" sibTransId="{376402BF-68CE-4434-8A3F-30EA8567D594}"/>
    <dgm:cxn modelId="{851AB25B-A17D-4581-9FA1-45D8386D40F1}" srcId="{C78DDAEF-02B8-4234-A042-931717713668}" destId="{06F2351D-4265-4E76-8777-131703753C71}" srcOrd="1" destOrd="0" parTransId="{FA0C2138-FFF7-463D-A19C-A3ADDA930B12}" sibTransId="{0229A819-FAF6-448D-A604-B2CDE932BF7A}"/>
    <dgm:cxn modelId="{1AEDF59D-84C6-4622-85FC-565B64B91801}" type="presOf" srcId="{639A92A6-A9F7-41EA-89A8-F209649D548B}" destId="{CC9EE0AD-FB7E-4800-8883-CD5F90CC1DD2}" srcOrd="0" destOrd="0" presId="urn:microsoft.com/office/officeart/2005/8/layout/hierarchy2"/>
    <dgm:cxn modelId="{7D8BC0E6-1B7F-4218-90C8-5F71C9995C31}" srcId="{44D8F66D-D895-415A-8BAF-6040F0B2288B}" destId="{677284E1-CF96-4F7C-B065-EABC61C47D1A}" srcOrd="1" destOrd="0" parTransId="{1E1E03E8-59B1-4535-A49A-4F3102E3391D}" sibTransId="{3D7F5E97-7D67-47E3-9044-ABAA172DBB0E}"/>
    <dgm:cxn modelId="{E75FCFC2-95A4-4DFD-B684-FBECA4CFB11B}" type="presOf" srcId="{0A2F598F-B69C-4BB4-8CA8-1707CE5361FF}" destId="{3C577314-AFA1-48B5-9F27-009CE72D5375}" srcOrd="1" destOrd="0" presId="urn:microsoft.com/office/officeart/2005/8/layout/hierarchy2"/>
    <dgm:cxn modelId="{1677EFD2-AB05-46D6-B4CD-72893FCE5701}" type="presOf" srcId="{6579D189-159B-43E2-B943-DAF73CBC86F8}" destId="{D64789D2-790B-4B44-A3AF-4E8E63F50ADD}" srcOrd="0" destOrd="0" presId="urn:microsoft.com/office/officeart/2005/8/layout/hierarchy2"/>
    <dgm:cxn modelId="{65C372DD-9DFA-4A09-956A-6BB27A5BB9BF}" type="presOf" srcId="{DCFD697E-9AE1-4CC7-A89F-235E8D27DD3F}" destId="{7F9392CD-709E-482F-B0F4-9F32E5A9FBDE}" srcOrd="1" destOrd="0" presId="urn:microsoft.com/office/officeart/2005/8/layout/hierarchy2"/>
    <dgm:cxn modelId="{8B2BC6B9-EE49-446D-A7E0-98802A4F447B}" type="presOf" srcId="{47FA4898-8EAB-4C3C-AF44-B06AA88EB3CC}" destId="{779D68B2-C81B-4951-B489-8D4598F48283}" srcOrd="0" destOrd="0" presId="urn:microsoft.com/office/officeart/2005/8/layout/hierarchy2"/>
    <dgm:cxn modelId="{1C56A045-F35F-4EFB-8F6F-8030227A3214}" type="presOf" srcId="{A22CD693-A1D1-4D43-AB16-622B17E7175C}" destId="{D5D4BAC3-F4B3-4814-AA14-703FB5FFF9D2}" srcOrd="1" destOrd="0" presId="urn:microsoft.com/office/officeart/2005/8/layout/hierarchy2"/>
    <dgm:cxn modelId="{0BF90ABD-B44B-47D5-B666-581D2981585F}" type="presOf" srcId="{8BB0AD2C-CD2B-4845-A507-4F72EDEA1919}" destId="{1E2449F9-856F-417D-9A07-AE69A85B914F}" srcOrd="0" destOrd="0" presId="urn:microsoft.com/office/officeart/2005/8/layout/hierarchy2"/>
    <dgm:cxn modelId="{EA6DB9C6-C860-47B9-AFD6-B344343857D3}" srcId="{B7FE2C05-47B3-47AC-B562-539A165B02B4}" destId="{639A92A6-A9F7-41EA-89A8-F209649D548B}" srcOrd="0" destOrd="0" parTransId="{6723F96B-95AE-4649-BE3E-41BED448B1C4}" sibTransId="{EB04ED2C-F35D-4D2E-8D61-1130BAEB0A60}"/>
    <dgm:cxn modelId="{0EE9379E-FA1A-4DB1-93EA-43E3C36BC137}" type="presOf" srcId="{091B0AB7-C12F-46FE-A5FA-CFCECE04C19D}" destId="{7BD9AF02-384B-4C1D-8124-298DEDA71F4A}" srcOrd="0" destOrd="0" presId="urn:microsoft.com/office/officeart/2005/8/layout/hierarchy2"/>
    <dgm:cxn modelId="{02227E07-D109-4B1E-82C9-6AE2396D7E78}" srcId="{C78DDAEF-02B8-4234-A042-931717713668}" destId="{B7FE2C05-47B3-47AC-B562-539A165B02B4}" srcOrd="2" destOrd="0" parTransId="{0A2F598F-B69C-4BB4-8CA8-1707CE5361FF}" sibTransId="{B23A600A-745E-44D9-88B3-7E78C660851C}"/>
    <dgm:cxn modelId="{BC7C2473-3A24-4F2D-874C-B1EBD7E97F4F}" type="presOf" srcId="{B7FE2C05-47B3-47AC-B562-539A165B02B4}" destId="{86438CA9-CAF7-4549-B686-7CCEEA038EFD}" srcOrd="0" destOrd="0" presId="urn:microsoft.com/office/officeart/2005/8/layout/hierarchy2"/>
    <dgm:cxn modelId="{48E3BE67-76B8-4494-ADC4-1A456DD390FB}" type="presOf" srcId="{1E1E03E8-59B1-4535-A49A-4F3102E3391D}" destId="{F3D00A78-AB5E-4A26-9FC3-2301BE38186E}" srcOrd="0" destOrd="0" presId="urn:microsoft.com/office/officeart/2005/8/layout/hierarchy2"/>
    <dgm:cxn modelId="{57FAEBBA-A8EE-4299-A01C-A1302039712A}" type="presOf" srcId="{8B07A473-5EE9-4BE1-A833-82C8EC47C399}" destId="{40DC5A9F-3F16-4319-AC6A-7BB5F949D4E9}" srcOrd="0" destOrd="0" presId="urn:microsoft.com/office/officeart/2005/8/layout/hierarchy2"/>
    <dgm:cxn modelId="{4517D395-AB4C-446A-9AD6-D4F19287BAB3}" type="presOf" srcId="{8CDF6A0A-D2F2-4459-9552-48D9DB2D6811}" destId="{F11B890B-09B7-4224-83DC-2008BE64D497}" srcOrd="0" destOrd="0" presId="urn:microsoft.com/office/officeart/2005/8/layout/hierarchy2"/>
    <dgm:cxn modelId="{BD8B5FBB-5947-4880-B881-E7D86328DB02}" srcId="{1EEC33F2-1BC3-4962-B1C5-5D271A5C3329}" destId="{C78DDAEF-02B8-4234-A042-931717713668}" srcOrd="1" destOrd="0" parTransId="{A22CD693-A1D1-4D43-AB16-622B17E7175C}" sibTransId="{469265F2-FAF2-4652-BC95-D045972A6BC0}"/>
    <dgm:cxn modelId="{46F8217A-FD00-4BD2-9AF3-E334F3E277BC}" type="presParOf" srcId="{F11B890B-09B7-4224-83DC-2008BE64D497}" destId="{BC26F149-F6A1-4200-B772-97491C6699B7}" srcOrd="0" destOrd="0" presId="urn:microsoft.com/office/officeart/2005/8/layout/hierarchy2"/>
    <dgm:cxn modelId="{A95EB600-7282-4AC4-92BC-D6CBB83CD843}" type="presParOf" srcId="{BC26F149-F6A1-4200-B772-97491C6699B7}" destId="{01BAE0D0-3621-4539-9232-419C09560958}" srcOrd="0" destOrd="0" presId="urn:microsoft.com/office/officeart/2005/8/layout/hierarchy2"/>
    <dgm:cxn modelId="{32BF44B7-6A9F-4A02-BAEB-37E3E774343A}" type="presParOf" srcId="{BC26F149-F6A1-4200-B772-97491C6699B7}" destId="{67141DE8-9CED-4AF7-B9F2-022A9DFAACA0}" srcOrd="1" destOrd="0" presId="urn:microsoft.com/office/officeart/2005/8/layout/hierarchy2"/>
    <dgm:cxn modelId="{13555D88-5D81-4B2B-BE5A-05CFD7E4F7E3}" type="presParOf" srcId="{67141DE8-9CED-4AF7-B9F2-022A9DFAACA0}" destId="{D64789D2-790B-4B44-A3AF-4E8E63F50ADD}" srcOrd="0" destOrd="0" presId="urn:microsoft.com/office/officeart/2005/8/layout/hierarchy2"/>
    <dgm:cxn modelId="{4D3BF561-3E21-4CCB-895F-E51E9DB2946A}" type="presParOf" srcId="{D64789D2-790B-4B44-A3AF-4E8E63F50ADD}" destId="{85752A61-2A62-44DF-A13E-A3E21651978B}" srcOrd="0" destOrd="0" presId="urn:microsoft.com/office/officeart/2005/8/layout/hierarchy2"/>
    <dgm:cxn modelId="{90A8A7F0-9B3E-4A49-B1A3-A997867C20D6}" type="presParOf" srcId="{67141DE8-9CED-4AF7-B9F2-022A9DFAACA0}" destId="{E60EFA89-3FE7-4E87-9220-07C912B15A34}" srcOrd="1" destOrd="0" presId="urn:microsoft.com/office/officeart/2005/8/layout/hierarchy2"/>
    <dgm:cxn modelId="{CF3BE7FD-81F2-43B3-B627-DCAC4D881C32}" type="presParOf" srcId="{E60EFA89-3FE7-4E87-9220-07C912B15A34}" destId="{E87DB58F-14CE-4653-96B4-97F99C4EB0E2}" srcOrd="0" destOrd="0" presId="urn:microsoft.com/office/officeart/2005/8/layout/hierarchy2"/>
    <dgm:cxn modelId="{2D82756E-4AA1-412C-9636-5A7C2565045B}" type="presParOf" srcId="{E60EFA89-3FE7-4E87-9220-07C912B15A34}" destId="{DFD34D3E-DA3F-4499-BD11-46F3E631B02E}" srcOrd="1" destOrd="0" presId="urn:microsoft.com/office/officeart/2005/8/layout/hierarchy2"/>
    <dgm:cxn modelId="{CA53CDA4-7CD8-4DB3-B327-DEEE22F9BF54}" type="presParOf" srcId="{DFD34D3E-DA3F-4499-BD11-46F3E631B02E}" destId="{779D68B2-C81B-4951-B489-8D4598F48283}" srcOrd="0" destOrd="0" presId="urn:microsoft.com/office/officeart/2005/8/layout/hierarchy2"/>
    <dgm:cxn modelId="{22C7D990-C269-4BF2-8ECC-543434F3A237}" type="presParOf" srcId="{779D68B2-C81B-4951-B489-8D4598F48283}" destId="{E73DCAEB-F28D-4235-AFED-1AF47259AF39}" srcOrd="0" destOrd="0" presId="urn:microsoft.com/office/officeart/2005/8/layout/hierarchy2"/>
    <dgm:cxn modelId="{A885F37B-6941-4A48-A5F6-9BF6D0B700D3}" type="presParOf" srcId="{DFD34D3E-DA3F-4499-BD11-46F3E631B02E}" destId="{21719ECE-3EFB-478D-BA48-DC459B89BF7C}" srcOrd="1" destOrd="0" presId="urn:microsoft.com/office/officeart/2005/8/layout/hierarchy2"/>
    <dgm:cxn modelId="{1380607D-E665-451B-9C9F-372DA0C73C88}" type="presParOf" srcId="{21719ECE-3EFB-478D-BA48-DC459B89BF7C}" destId="{51036E19-1A78-4B09-AB45-A1D1A44A50FE}" srcOrd="0" destOrd="0" presId="urn:microsoft.com/office/officeart/2005/8/layout/hierarchy2"/>
    <dgm:cxn modelId="{5C4BA798-53E0-4F20-BB03-70244362FBEF}" type="presParOf" srcId="{21719ECE-3EFB-478D-BA48-DC459B89BF7C}" destId="{12CD4B03-DEBA-48F2-87ED-A5B88855DB9B}" srcOrd="1" destOrd="0" presId="urn:microsoft.com/office/officeart/2005/8/layout/hierarchy2"/>
    <dgm:cxn modelId="{715EE37B-5694-4097-BEB9-F1B2515B53A8}" type="presParOf" srcId="{12CD4B03-DEBA-48F2-87ED-A5B88855DB9B}" destId="{626B0E40-4A2A-4481-BDB1-877935CA83A9}" srcOrd="0" destOrd="0" presId="urn:microsoft.com/office/officeart/2005/8/layout/hierarchy2"/>
    <dgm:cxn modelId="{08349CA0-7E21-468B-A87A-81C7511CA4C8}" type="presParOf" srcId="{626B0E40-4A2A-4481-BDB1-877935CA83A9}" destId="{0AFEA70A-8BC2-4ED7-BDC0-FD456C8C0E69}" srcOrd="0" destOrd="0" presId="urn:microsoft.com/office/officeart/2005/8/layout/hierarchy2"/>
    <dgm:cxn modelId="{9E8815AB-109A-4254-9449-421C05C472A7}" type="presParOf" srcId="{12CD4B03-DEBA-48F2-87ED-A5B88855DB9B}" destId="{CAB82B06-FEC7-41FB-B344-0952F10408EA}" srcOrd="1" destOrd="0" presId="urn:microsoft.com/office/officeart/2005/8/layout/hierarchy2"/>
    <dgm:cxn modelId="{59101114-3B12-4EC3-821C-6364DF97FA32}" type="presParOf" srcId="{CAB82B06-FEC7-41FB-B344-0952F10408EA}" destId="{1E2449F9-856F-417D-9A07-AE69A85B914F}" srcOrd="0" destOrd="0" presId="urn:microsoft.com/office/officeart/2005/8/layout/hierarchy2"/>
    <dgm:cxn modelId="{BF603A50-87F8-4C0E-8B41-776BD96841AC}" type="presParOf" srcId="{CAB82B06-FEC7-41FB-B344-0952F10408EA}" destId="{1BA7D53E-C402-4710-84D9-A2E2B645E5FE}" srcOrd="1" destOrd="0" presId="urn:microsoft.com/office/officeart/2005/8/layout/hierarchy2"/>
    <dgm:cxn modelId="{40C05B57-FCC0-4FA5-994B-0A9567C8FB7A}" type="presParOf" srcId="{12CD4B03-DEBA-48F2-87ED-A5B88855DB9B}" destId="{F3D00A78-AB5E-4A26-9FC3-2301BE38186E}" srcOrd="2" destOrd="0" presId="urn:microsoft.com/office/officeart/2005/8/layout/hierarchy2"/>
    <dgm:cxn modelId="{B3397D70-6A05-487F-A958-29649C2CC05A}" type="presParOf" srcId="{F3D00A78-AB5E-4A26-9FC3-2301BE38186E}" destId="{FE14A885-5F8B-40AE-87D9-3DAF0B5F390C}" srcOrd="0" destOrd="0" presId="urn:microsoft.com/office/officeart/2005/8/layout/hierarchy2"/>
    <dgm:cxn modelId="{1F13170A-F3E4-47C0-8692-9E38FE3E329E}" type="presParOf" srcId="{12CD4B03-DEBA-48F2-87ED-A5B88855DB9B}" destId="{BE1C6A25-CDA3-4FF8-ACD4-835827870E1A}" srcOrd="3" destOrd="0" presId="urn:microsoft.com/office/officeart/2005/8/layout/hierarchy2"/>
    <dgm:cxn modelId="{6EA74CA3-24EA-4630-97A9-9604C727362B}" type="presParOf" srcId="{BE1C6A25-CDA3-4FF8-ACD4-835827870E1A}" destId="{058DE78B-A013-4E92-B2EA-8000F7D93B20}" srcOrd="0" destOrd="0" presId="urn:microsoft.com/office/officeart/2005/8/layout/hierarchy2"/>
    <dgm:cxn modelId="{D3EFCA8C-2408-434A-BC15-235A9BFE48B1}" type="presParOf" srcId="{BE1C6A25-CDA3-4FF8-ACD4-835827870E1A}" destId="{43BA4C43-2319-4352-888E-ECE58324527A}" srcOrd="1" destOrd="0" presId="urn:microsoft.com/office/officeart/2005/8/layout/hierarchy2"/>
    <dgm:cxn modelId="{58314E2F-AFD9-42AE-AD28-8A4C0CD0DC33}" type="presParOf" srcId="{DFD34D3E-DA3F-4499-BD11-46F3E631B02E}" destId="{6DA0334A-94DD-436D-AE23-2F4ABABC2AE8}" srcOrd="2" destOrd="0" presId="urn:microsoft.com/office/officeart/2005/8/layout/hierarchy2"/>
    <dgm:cxn modelId="{3E8E183E-DE6E-486A-9B8A-7A6AC7DFE94D}" type="presParOf" srcId="{6DA0334A-94DD-436D-AE23-2F4ABABC2AE8}" destId="{945ED6D1-7F82-4409-A741-0079C698C6A7}" srcOrd="0" destOrd="0" presId="urn:microsoft.com/office/officeart/2005/8/layout/hierarchy2"/>
    <dgm:cxn modelId="{C400D43E-74F7-4BA0-BAEE-3C8049E199C4}" type="presParOf" srcId="{DFD34D3E-DA3F-4499-BD11-46F3E631B02E}" destId="{4D2F7339-5F4E-4D9D-A62D-A7D1F9A0E0D8}" srcOrd="3" destOrd="0" presId="urn:microsoft.com/office/officeart/2005/8/layout/hierarchy2"/>
    <dgm:cxn modelId="{4B703C64-7D7A-447A-A1CF-72BD960F908A}" type="presParOf" srcId="{4D2F7339-5F4E-4D9D-A62D-A7D1F9A0E0D8}" destId="{40DC5A9F-3F16-4319-AC6A-7BB5F949D4E9}" srcOrd="0" destOrd="0" presId="urn:microsoft.com/office/officeart/2005/8/layout/hierarchy2"/>
    <dgm:cxn modelId="{5D49F6DE-E623-42CE-B3B9-6F7340E5C849}" type="presParOf" srcId="{4D2F7339-5F4E-4D9D-A62D-A7D1F9A0E0D8}" destId="{FB47EE29-6014-43D4-B82F-3DA7F4B56C69}" srcOrd="1" destOrd="0" presId="urn:microsoft.com/office/officeart/2005/8/layout/hierarchy2"/>
    <dgm:cxn modelId="{EC175C47-5B19-4F03-B332-E64F479A4C5C}" type="presParOf" srcId="{67141DE8-9CED-4AF7-B9F2-022A9DFAACA0}" destId="{619D928D-1165-4AE8-B3FB-20FEC0EE28ED}" srcOrd="2" destOrd="0" presId="urn:microsoft.com/office/officeart/2005/8/layout/hierarchy2"/>
    <dgm:cxn modelId="{42ED2475-AF53-4A97-B4D1-6374A982D788}" type="presParOf" srcId="{619D928D-1165-4AE8-B3FB-20FEC0EE28ED}" destId="{D5D4BAC3-F4B3-4814-AA14-703FB5FFF9D2}" srcOrd="0" destOrd="0" presId="urn:microsoft.com/office/officeart/2005/8/layout/hierarchy2"/>
    <dgm:cxn modelId="{117BF843-64ED-4508-B294-E14176CC7407}" type="presParOf" srcId="{67141DE8-9CED-4AF7-B9F2-022A9DFAACA0}" destId="{125F0481-3894-45F8-AF19-72504E33AE3B}" srcOrd="3" destOrd="0" presId="urn:microsoft.com/office/officeart/2005/8/layout/hierarchy2"/>
    <dgm:cxn modelId="{36E1C7BB-BB5D-4231-B229-D031295C9A95}" type="presParOf" srcId="{125F0481-3894-45F8-AF19-72504E33AE3B}" destId="{D52E8170-A9CA-430C-BF7F-015C2E81B310}" srcOrd="0" destOrd="0" presId="urn:microsoft.com/office/officeart/2005/8/layout/hierarchy2"/>
    <dgm:cxn modelId="{FAF1EB80-3E19-42B2-B08E-CD3B21A61447}" type="presParOf" srcId="{125F0481-3894-45F8-AF19-72504E33AE3B}" destId="{B2472E72-BAA0-4F2E-8CC7-C4D2E167F474}" srcOrd="1" destOrd="0" presId="urn:microsoft.com/office/officeart/2005/8/layout/hierarchy2"/>
    <dgm:cxn modelId="{2EC7935C-FF30-4844-A5D2-83E7C1697B44}" type="presParOf" srcId="{B2472E72-BAA0-4F2E-8CC7-C4D2E167F474}" destId="{5826B489-E3F9-461F-ADFB-1FC5BA98C979}" srcOrd="0" destOrd="0" presId="urn:microsoft.com/office/officeart/2005/8/layout/hierarchy2"/>
    <dgm:cxn modelId="{FBF0006B-EC86-485E-962D-18C6258161A9}" type="presParOf" srcId="{5826B489-E3F9-461F-ADFB-1FC5BA98C979}" destId="{92B7C11B-CAA6-4763-B465-264FF90EB9D3}" srcOrd="0" destOrd="0" presId="urn:microsoft.com/office/officeart/2005/8/layout/hierarchy2"/>
    <dgm:cxn modelId="{13809F46-DEA1-47B5-BCCC-B004430CD565}" type="presParOf" srcId="{B2472E72-BAA0-4F2E-8CC7-C4D2E167F474}" destId="{DD0D2A09-C54F-4F36-A973-326F015486ED}" srcOrd="1" destOrd="0" presId="urn:microsoft.com/office/officeart/2005/8/layout/hierarchy2"/>
    <dgm:cxn modelId="{F43465F2-0DF9-41A9-BAA0-10C83506E79F}" type="presParOf" srcId="{DD0D2A09-C54F-4F36-A973-326F015486ED}" destId="{7BD9AF02-384B-4C1D-8124-298DEDA71F4A}" srcOrd="0" destOrd="0" presId="urn:microsoft.com/office/officeart/2005/8/layout/hierarchy2"/>
    <dgm:cxn modelId="{74D9C7B3-7079-4688-9D34-2ABFAE05D28B}" type="presParOf" srcId="{DD0D2A09-C54F-4F36-A973-326F015486ED}" destId="{E9D4BDF5-B15F-41B3-9F74-6CB7A548DDA7}" srcOrd="1" destOrd="0" presId="urn:microsoft.com/office/officeart/2005/8/layout/hierarchy2"/>
    <dgm:cxn modelId="{B767AC3F-0EA2-4F5E-A71B-057301DF41FC}" type="presParOf" srcId="{E9D4BDF5-B15F-41B3-9F74-6CB7A548DDA7}" destId="{214DD7BB-AF94-4CD2-821C-DB0C4FF80C5A}" srcOrd="0" destOrd="0" presId="urn:microsoft.com/office/officeart/2005/8/layout/hierarchy2"/>
    <dgm:cxn modelId="{906CCC20-3D23-4A30-9DB8-79087F2FBBCD}" type="presParOf" srcId="{214DD7BB-AF94-4CD2-821C-DB0C4FF80C5A}" destId="{7F9392CD-709E-482F-B0F4-9F32E5A9FBDE}" srcOrd="0" destOrd="0" presId="urn:microsoft.com/office/officeart/2005/8/layout/hierarchy2"/>
    <dgm:cxn modelId="{1D1B41CC-5FAC-4E61-B92C-3528B1EDFB4A}" type="presParOf" srcId="{E9D4BDF5-B15F-41B3-9F74-6CB7A548DDA7}" destId="{9F738F9A-2890-4D0E-9278-08A3BD19149B}" srcOrd="1" destOrd="0" presId="urn:microsoft.com/office/officeart/2005/8/layout/hierarchy2"/>
    <dgm:cxn modelId="{6B8961F8-9CBE-4054-81BB-6E7CEEAE5E9A}" type="presParOf" srcId="{9F738F9A-2890-4D0E-9278-08A3BD19149B}" destId="{78456C95-F010-470D-A4B7-FEAD8F78C952}" srcOrd="0" destOrd="0" presId="urn:microsoft.com/office/officeart/2005/8/layout/hierarchy2"/>
    <dgm:cxn modelId="{F8CBDBFB-E980-45C8-A5E5-0D610B64CA06}" type="presParOf" srcId="{9F738F9A-2890-4D0E-9278-08A3BD19149B}" destId="{D28FB9CB-130D-4034-A994-6FE04C03E962}" srcOrd="1" destOrd="0" presId="urn:microsoft.com/office/officeart/2005/8/layout/hierarchy2"/>
    <dgm:cxn modelId="{1F12249F-9927-4020-A968-0013CD4AE197}" type="presParOf" srcId="{B2472E72-BAA0-4F2E-8CC7-C4D2E167F474}" destId="{4AF1CA88-B7EF-496B-842C-8066A07F1E3E}" srcOrd="2" destOrd="0" presId="urn:microsoft.com/office/officeart/2005/8/layout/hierarchy2"/>
    <dgm:cxn modelId="{8E0653B2-6487-4349-B9F8-16C5D8230AD7}" type="presParOf" srcId="{4AF1CA88-B7EF-496B-842C-8066A07F1E3E}" destId="{313F2041-16EE-4112-9A86-92D10BC94DDB}" srcOrd="0" destOrd="0" presId="urn:microsoft.com/office/officeart/2005/8/layout/hierarchy2"/>
    <dgm:cxn modelId="{C651E75A-15A3-43E7-B42D-2FEC5C38AA81}" type="presParOf" srcId="{B2472E72-BAA0-4F2E-8CC7-C4D2E167F474}" destId="{02817411-8B7D-469F-83DF-AD12B519E1EB}" srcOrd="3" destOrd="0" presId="urn:microsoft.com/office/officeart/2005/8/layout/hierarchy2"/>
    <dgm:cxn modelId="{CE0A8E87-BB76-416C-AC8D-EA13B28BDB01}" type="presParOf" srcId="{02817411-8B7D-469F-83DF-AD12B519E1EB}" destId="{FF5DF7F2-6C52-4A78-B216-C66369EE7B42}" srcOrd="0" destOrd="0" presId="urn:microsoft.com/office/officeart/2005/8/layout/hierarchy2"/>
    <dgm:cxn modelId="{03EE8D4D-A83A-46F5-9AD6-D99C09B6B7D9}" type="presParOf" srcId="{02817411-8B7D-469F-83DF-AD12B519E1EB}" destId="{CF602893-2956-489C-8CDB-2AEB3B0883B2}" srcOrd="1" destOrd="0" presId="urn:microsoft.com/office/officeart/2005/8/layout/hierarchy2"/>
    <dgm:cxn modelId="{79A8D0EC-B1EC-40F3-8F4D-106D74697265}" type="presParOf" srcId="{B2472E72-BAA0-4F2E-8CC7-C4D2E167F474}" destId="{A2F775A0-B9C4-4C06-A309-47A3742092DE}" srcOrd="4" destOrd="0" presId="urn:microsoft.com/office/officeart/2005/8/layout/hierarchy2"/>
    <dgm:cxn modelId="{FA45502A-C24F-4030-9A03-9F57D4F03D17}" type="presParOf" srcId="{A2F775A0-B9C4-4C06-A309-47A3742092DE}" destId="{3C577314-AFA1-48B5-9F27-009CE72D5375}" srcOrd="0" destOrd="0" presId="urn:microsoft.com/office/officeart/2005/8/layout/hierarchy2"/>
    <dgm:cxn modelId="{1986C407-1A60-416D-9F61-3015753A9683}" type="presParOf" srcId="{B2472E72-BAA0-4F2E-8CC7-C4D2E167F474}" destId="{F0C5CC62-2DEB-42DC-8757-4558AF147E81}" srcOrd="5" destOrd="0" presId="urn:microsoft.com/office/officeart/2005/8/layout/hierarchy2"/>
    <dgm:cxn modelId="{F9D8FD99-6CA4-4EF2-9F61-C2639DA75C4F}" type="presParOf" srcId="{F0C5CC62-2DEB-42DC-8757-4558AF147E81}" destId="{86438CA9-CAF7-4549-B686-7CCEEA038EFD}" srcOrd="0" destOrd="0" presId="urn:microsoft.com/office/officeart/2005/8/layout/hierarchy2"/>
    <dgm:cxn modelId="{9CC77821-ED51-42CB-A5C9-A595D0F7F11A}" type="presParOf" srcId="{F0C5CC62-2DEB-42DC-8757-4558AF147E81}" destId="{8E01626F-2D76-44B7-8732-AA062426497A}" srcOrd="1" destOrd="0" presId="urn:microsoft.com/office/officeart/2005/8/layout/hierarchy2"/>
    <dgm:cxn modelId="{A1068607-4BA7-4DAC-8E08-421C3D91A101}" type="presParOf" srcId="{8E01626F-2D76-44B7-8732-AA062426497A}" destId="{38A46FC6-A8F2-4D8A-BE6D-B329D86FB2C7}" srcOrd="0" destOrd="0" presId="urn:microsoft.com/office/officeart/2005/8/layout/hierarchy2"/>
    <dgm:cxn modelId="{A4BCAAF7-CDC9-4699-A2B9-ECBC5D05E230}" type="presParOf" srcId="{38A46FC6-A8F2-4D8A-BE6D-B329D86FB2C7}" destId="{1A02FC4E-69AC-4919-B9A2-22E68E0F31C9}" srcOrd="0" destOrd="0" presId="urn:microsoft.com/office/officeart/2005/8/layout/hierarchy2"/>
    <dgm:cxn modelId="{AE38CD55-80DC-4FEC-8E93-5BEF74AC9843}" type="presParOf" srcId="{8E01626F-2D76-44B7-8732-AA062426497A}" destId="{4F0C5FFE-2D43-46C5-B107-A3423E8E07C3}" srcOrd="1" destOrd="0" presId="urn:microsoft.com/office/officeart/2005/8/layout/hierarchy2"/>
    <dgm:cxn modelId="{14828B22-AEB0-428C-B6EA-D45A16B8EB66}" type="presParOf" srcId="{4F0C5FFE-2D43-46C5-B107-A3423E8E07C3}" destId="{CC9EE0AD-FB7E-4800-8883-CD5F90CC1DD2}" srcOrd="0" destOrd="0" presId="urn:microsoft.com/office/officeart/2005/8/layout/hierarchy2"/>
    <dgm:cxn modelId="{30A2274E-C883-431F-91D2-79E741FC9B8E}" type="presParOf" srcId="{4F0C5FFE-2D43-46C5-B107-A3423E8E07C3}" destId="{401A508F-D125-46AC-82BB-7FA526025E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C8A6F-6FBF-4860-8103-89D9C953F4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ADF436E-4D90-452E-886D-F2A412BEA24D}">
      <dgm:prSet phldrT="[Texto]" custT="1"/>
      <dgm:spPr>
        <a:ln>
          <a:noFill/>
        </a:ln>
      </dgm:spPr>
      <dgm:t>
        <a:bodyPr/>
        <a:lstStyle/>
        <a:p>
          <a:r>
            <a:rPr lang="es-ES" sz="3200" dirty="0" smtClean="0">
              <a:solidFill>
                <a:schemeClr val="accent1"/>
              </a:solidFill>
            </a:rPr>
            <a:t>Salmonella </a:t>
          </a:r>
          <a:endParaRPr lang="es-ES" sz="3200" dirty="0">
            <a:solidFill>
              <a:schemeClr val="accent1"/>
            </a:solidFill>
          </a:endParaRPr>
        </a:p>
      </dgm:t>
    </dgm:pt>
    <dgm:pt modelId="{76B89BE1-47D9-429E-8109-E134A2005810}" type="parTrans" cxnId="{353A4BDF-AC37-43E3-BFD9-178B6EC245F8}">
      <dgm:prSet/>
      <dgm:spPr/>
      <dgm:t>
        <a:bodyPr/>
        <a:lstStyle/>
        <a:p>
          <a:endParaRPr lang="es-ES"/>
        </a:p>
      </dgm:t>
    </dgm:pt>
    <dgm:pt modelId="{DA47519C-64C6-4BC2-A858-990B244C9C74}" type="sibTrans" cxnId="{353A4BDF-AC37-43E3-BFD9-178B6EC245F8}">
      <dgm:prSet/>
      <dgm:spPr/>
      <dgm:t>
        <a:bodyPr/>
        <a:lstStyle/>
        <a:p>
          <a:endParaRPr lang="es-ES"/>
        </a:p>
      </dgm:t>
    </dgm:pt>
    <dgm:pt modelId="{21D1780F-C251-4619-9CE7-DABC84287B9D}">
      <dgm:prSet phldrT="[Texto]" custT="1"/>
      <dgm:spPr/>
      <dgm:t>
        <a:bodyPr/>
        <a:lstStyle/>
        <a:p>
          <a:r>
            <a:rPr lang="es-ES" sz="2000" dirty="0" err="1" smtClean="0"/>
            <a:t>Tifoparafíticas</a:t>
          </a:r>
          <a:endParaRPr lang="es-ES" sz="2000" dirty="0"/>
        </a:p>
      </dgm:t>
    </dgm:pt>
    <dgm:pt modelId="{581B5F08-0416-4DD7-A143-F7B6C001E60D}" type="parTrans" cxnId="{F71CF29D-E553-46CD-8F2C-373D06A373B0}">
      <dgm:prSet/>
      <dgm:spPr/>
      <dgm:t>
        <a:bodyPr/>
        <a:lstStyle/>
        <a:p>
          <a:endParaRPr lang="es-ES"/>
        </a:p>
      </dgm:t>
    </dgm:pt>
    <dgm:pt modelId="{824CB5A6-34C6-4DC7-9587-2EB441A95D58}" type="sibTrans" cxnId="{F71CF29D-E553-46CD-8F2C-373D06A373B0}">
      <dgm:prSet/>
      <dgm:spPr/>
      <dgm:t>
        <a:bodyPr/>
        <a:lstStyle/>
        <a:p>
          <a:endParaRPr lang="es-ES"/>
        </a:p>
      </dgm:t>
    </dgm:pt>
    <dgm:pt modelId="{8C29B12C-7F59-46BE-8BE9-2CBA71DEE65A}">
      <dgm:prSet phldrT="[Texto]" custT="1"/>
      <dgm:spPr/>
      <dgm:t>
        <a:bodyPr/>
        <a:lstStyle/>
        <a:p>
          <a:r>
            <a:rPr lang="es-ES" sz="1800" i="1" dirty="0" smtClean="0"/>
            <a:t>S. </a:t>
          </a:r>
          <a:r>
            <a:rPr lang="es-ES" sz="1800" i="1" dirty="0" err="1" smtClean="0"/>
            <a:t>Typhi</a:t>
          </a:r>
          <a:endParaRPr lang="es-ES" sz="1800" i="1" dirty="0" smtClean="0"/>
        </a:p>
        <a:p>
          <a:r>
            <a:rPr lang="es-ES" sz="1800" i="1" dirty="0" smtClean="0"/>
            <a:t>S. </a:t>
          </a:r>
          <a:r>
            <a:rPr lang="es-ES" sz="1800" i="1" dirty="0" err="1" smtClean="0"/>
            <a:t>paratyphi</a:t>
          </a:r>
          <a:endParaRPr lang="es-ES" sz="1800" i="1" dirty="0"/>
        </a:p>
      </dgm:t>
    </dgm:pt>
    <dgm:pt modelId="{932F1CE0-7C28-4625-9FA5-A6CEC692E201}" type="parTrans" cxnId="{51E90C9C-1CBC-40B4-A882-46EFA0345784}">
      <dgm:prSet/>
      <dgm:spPr/>
      <dgm:t>
        <a:bodyPr/>
        <a:lstStyle/>
        <a:p>
          <a:endParaRPr lang="es-ES"/>
        </a:p>
      </dgm:t>
    </dgm:pt>
    <dgm:pt modelId="{FFB65C69-75FD-4E0D-B412-43681F0E2B3E}" type="sibTrans" cxnId="{51E90C9C-1CBC-40B4-A882-46EFA0345784}">
      <dgm:prSet/>
      <dgm:spPr/>
      <dgm:t>
        <a:bodyPr/>
        <a:lstStyle/>
        <a:p>
          <a:endParaRPr lang="es-ES"/>
        </a:p>
      </dgm:t>
    </dgm:pt>
    <dgm:pt modelId="{8E3735E9-0E76-49E8-9011-88514394E75D}">
      <dgm:prSet phldrT="[Texto]" custT="1"/>
      <dgm:spPr/>
      <dgm:t>
        <a:bodyPr/>
        <a:lstStyle/>
        <a:p>
          <a:r>
            <a:rPr lang="es-ES" sz="2000" dirty="0" err="1" smtClean="0"/>
            <a:t>Gastroentéricas</a:t>
          </a:r>
          <a:r>
            <a:rPr lang="es-ES" sz="2900" dirty="0" smtClean="0"/>
            <a:t> </a:t>
          </a:r>
          <a:endParaRPr lang="es-ES" sz="2900" dirty="0"/>
        </a:p>
      </dgm:t>
    </dgm:pt>
    <dgm:pt modelId="{DCCAD62D-5CF0-4810-93F8-3A3D97C3554C}" type="parTrans" cxnId="{D1942F23-7AD7-446E-A670-951F9BC67800}">
      <dgm:prSet/>
      <dgm:spPr/>
      <dgm:t>
        <a:bodyPr/>
        <a:lstStyle/>
        <a:p>
          <a:endParaRPr lang="es-ES"/>
        </a:p>
      </dgm:t>
    </dgm:pt>
    <dgm:pt modelId="{5C36B131-1D52-40EC-8B7D-8BF8645C341A}" type="sibTrans" cxnId="{D1942F23-7AD7-446E-A670-951F9BC67800}">
      <dgm:prSet/>
      <dgm:spPr/>
      <dgm:t>
        <a:bodyPr/>
        <a:lstStyle/>
        <a:p>
          <a:endParaRPr lang="es-ES"/>
        </a:p>
      </dgm:t>
    </dgm:pt>
    <dgm:pt modelId="{7F132F62-F687-45E9-B4B2-900C7D4A1ADB}">
      <dgm:prSet phldrT="[Texto]" custT="1"/>
      <dgm:spPr/>
      <dgm:t>
        <a:bodyPr/>
        <a:lstStyle/>
        <a:p>
          <a:r>
            <a:rPr lang="es-ES" sz="2000" i="1" dirty="0" smtClean="0"/>
            <a:t>S. </a:t>
          </a:r>
          <a:r>
            <a:rPr lang="es-ES" sz="2000" i="1" dirty="0" err="1" smtClean="0"/>
            <a:t>enteritidis</a:t>
          </a:r>
          <a:r>
            <a:rPr lang="es-ES" sz="2000" i="1" dirty="0" smtClean="0"/>
            <a:t>…</a:t>
          </a:r>
          <a:endParaRPr lang="es-ES" sz="2000" i="1" dirty="0"/>
        </a:p>
      </dgm:t>
    </dgm:pt>
    <dgm:pt modelId="{ADD71B25-56DF-4CBC-9E36-4A0266F57144}" type="parTrans" cxnId="{1C366DB9-B311-47DF-9577-2B34C1DD4F60}">
      <dgm:prSet/>
      <dgm:spPr/>
      <dgm:t>
        <a:bodyPr/>
        <a:lstStyle/>
        <a:p>
          <a:endParaRPr lang="es-ES"/>
        </a:p>
      </dgm:t>
    </dgm:pt>
    <dgm:pt modelId="{6170C90C-4264-4A0E-8C57-08CD6BD674CD}" type="sibTrans" cxnId="{1C366DB9-B311-47DF-9577-2B34C1DD4F60}">
      <dgm:prSet/>
      <dgm:spPr/>
      <dgm:t>
        <a:bodyPr/>
        <a:lstStyle/>
        <a:p>
          <a:endParaRPr lang="es-ES"/>
        </a:p>
      </dgm:t>
    </dgm:pt>
    <dgm:pt modelId="{75258005-D84A-41CB-8BE9-85924234623B}">
      <dgm:prSet phldrT="[Texto]" custT="1"/>
      <dgm:spPr/>
      <dgm:t>
        <a:bodyPr/>
        <a:lstStyle/>
        <a:p>
          <a:r>
            <a:rPr lang="es-ES" sz="2000" dirty="0" smtClean="0"/>
            <a:t>Fiebre tifoidea</a:t>
          </a:r>
          <a:endParaRPr lang="es-ES" sz="2000" dirty="0"/>
        </a:p>
      </dgm:t>
    </dgm:pt>
    <dgm:pt modelId="{268F596B-07B5-49F4-A205-9FBFE233DC6B}" type="parTrans" cxnId="{DA3FA321-6B5D-498F-BAB4-D2596F4344E4}">
      <dgm:prSet/>
      <dgm:spPr/>
      <dgm:t>
        <a:bodyPr/>
        <a:lstStyle/>
        <a:p>
          <a:endParaRPr lang="es-ES"/>
        </a:p>
      </dgm:t>
    </dgm:pt>
    <dgm:pt modelId="{D79E6D10-FC3C-43DA-8EFB-B528ECE9866E}" type="sibTrans" cxnId="{DA3FA321-6B5D-498F-BAB4-D2596F4344E4}">
      <dgm:prSet/>
      <dgm:spPr/>
      <dgm:t>
        <a:bodyPr/>
        <a:lstStyle/>
        <a:p>
          <a:endParaRPr lang="es-ES"/>
        </a:p>
      </dgm:t>
    </dgm:pt>
    <dgm:pt modelId="{A8CE89F8-5615-46BA-92C2-B38B715DE91D}">
      <dgm:prSet phldrT="[Texto]" custT="1"/>
      <dgm:spPr/>
      <dgm:t>
        <a:bodyPr/>
        <a:lstStyle/>
        <a:p>
          <a:r>
            <a:rPr lang="es-ES" sz="2000" dirty="0" smtClean="0"/>
            <a:t>Diarrea acuosa</a:t>
          </a:r>
          <a:endParaRPr lang="es-ES" sz="2000" dirty="0"/>
        </a:p>
      </dgm:t>
    </dgm:pt>
    <dgm:pt modelId="{BB52494D-9153-4A03-B166-4AF04E1CAA53}" type="parTrans" cxnId="{E86BD92B-DE03-45B1-9B3D-86F5381C9779}">
      <dgm:prSet/>
      <dgm:spPr/>
      <dgm:t>
        <a:bodyPr/>
        <a:lstStyle/>
        <a:p>
          <a:endParaRPr lang="es-ES"/>
        </a:p>
      </dgm:t>
    </dgm:pt>
    <dgm:pt modelId="{A9447531-E49E-4DF0-B242-1344A7936FE0}" type="sibTrans" cxnId="{E86BD92B-DE03-45B1-9B3D-86F5381C9779}">
      <dgm:prSet/>
      <dgm:spPr/>
      <dgm:t>
        <a:bodyPr/>
        <a:lstStyle/>
        <a:p>
          <a:endParaRPr lang="es-ES"/>
        </a:p>
      </dgm:t>
    </dgm:pt>
    <dgm:pt modelId="{D6EAA0D8-0410-4152-BFEE-EA980131D397}" type="pres">
      <dgm:prSet presAssocID="{880C8A6F-6FBF-4860-8103-89D9C953F4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A6C29E-48E8-43A4-96A6-C2D2286FE6D7}" type="pres">
      <dgm:prSet presAssocID="{2ADF436E-4D90-452E-886D-F2A412BEA24D}" presName="root1" presStyleCnt="0"/>
      <dgm:spPr/>
    </dgm:pt>
    <dgm:pt modelId="{EDBDA28F-27D0-4541-8A77-05F859C0BC02}" type="pres">
      <dgm:prSet presAssocID="{2ADF436E-4D90-452E-886D-F2A412BEA24D}" presName="LevelOneTextNode" presStyleLbl="node0" presStyleIdx="0" presStyleCnt="1" custScaleX="154690" custScaleY="151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1F1664-4343-4CF7-9116-F2F0433A8C7B}" type="pres">
      <dgm:prSet presAssocID="{2ADF436E-4D90-452E-886D-F2A412BEA24D}" presName="level2hierChild" presStyleCnt="0"/>
      <dgm:spPr/>
    </dgm:pt>
    <dgm:pt modelId="{4EDE7D81-3431-45BF-9973-37C72E613640}" type="pres">
      <dgm:prSet presAssocID="{581B5F08-0416-4DD7-A143-F7B6C001E60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9E2EDF4-61C6-4329-AD2D-9991D2B914CF}" type="pres">
      <dgm:prSet presAssocID="{581B5F08-0416-4DD7-A143-F7B6C001E60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1B96301-E145-4E4D-8322-7215C53D84ED}" type="pres">
      <dgm:prSet presAssocID="{21D1780F-C251-4619-9CE7-DABC84287B9D}" presName="root2" presStyleCnt="0"/>
      <dgm:spPr/>
    </dgm:pt>
    <dgm:pt modelId="{6F7F83BF-F702-4B37-A7AB-B4AF64D49941}" type="pres">
      <dgm:prSet presAssocID="{21D1780F-C251-4619-9CE7-DABC84287B9D}" presName="LevelTwoTextNode" presStyleLbl="node2" presStyleIdx="0" presStyleCnt="2" custScaleX="121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9155B1-1D7A-4A29-A420-1DD89F6993D5}" type="pres">
      <dgm:prSet presAssocID="{21D1780F-C251-4619-9CE7-DABC84287B9D}" presName="level3hierChild" presStyleCnt="0"/>
      <dgm:spPr/>
    </dgm:pt>
    <dgm:pt modelId="{92868D5E-0A8F-4AEB-93DB-FA68676EC3B2}" type="pres">
      <dgm:prSet presAssocID="{268F596B-07B5-49F4-A205-9FBFE233DC6B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1372FBD6-38E3-4517-BB2E-E68A45AAD836}" type="pres">
      <dgm:prSet presAssocID="{268F596B-07B5-49F4-A205-9FBFE233DC6B}" presName="connTx" presStyleLbl="parChTrans1D3" presStyleIdx="0" presStyleCnt="2"/>
      <dgm:spPr/>
      <dgm:t>
        <a:bodyPr/>
        <a:lstStyle/>
        <a:p>
          <a:endParaRPr lang="es-ES"/>
        </a:p>
      </dgm:t>
    </dgm:pt>
    <dgm:pt modelId="{888C4147-A793-49E7-8866-A92A55F143D2}" type="pres">
      <dgm:prSet presAssocID="{75258005-D84A-41CB-8BE9-85924234623B}" presName="root2" presStyleCnt="0"/>
      <dgm:spPr/>
    </dgm:pt>
    <dgm:pt modelId="{310382CC-54CC-4685-ABB4-68E1EBA98970}" type="pres">
      <dgm:prSet presAssocID="{75258005-D84A-41CB-8BE9-85924234623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F0AA-752F-4B4A-AD59-E4ECFD250D47}" type="pres">
      <dgm:prSet presAssocID="{75258005-D84A-41CB-8BE9-85924234623B}" presName="level3hierChild" presStyleCnt="0"/>
      <dgm:spPr/>
    </dgm:pt>
    <dgm:pt modelId="{B0BF5417-F4CA-4E1D-A143-B6E941E99FBD}" type="pres">
      <dgm:prSet presAssocID="{932F1CE0-7C28-4625-9FA5-A6CEC692E201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B65C94C5-E4D3-4D42-96A0-68FE2727C0DF}" type="pres">
      <dgm:prSet presAssocID="{932F1CE0-7C28-4625-9FA5-A6CEC692E201}" presName="connTx" presStyleLbl="parChTrans1D4" presStyleIdx="0" presStyleCnt="2"/>
      <dgm:spPr/>
      <dgm:t>
        <a:bodyPr/>
        <a:lstStyle/>
        <a:p>
          <a:endParaRPr lang="es-ES"/>
        </a:p>
      </dgm:t>
    </dgm:pt>
    <dgm:pt modelId="{CCA9E522-E9D5-4B18-B89B-A87BDF285BD7}" type="pres">
      <dgm:prSet presAssocID="{8C29B12C-7F59-46BE-8BE9-2CBA71DEE65A}" presName="root2" presStyleCnt="0"/>
      <dgm:spPr/>
    </dgm:pt>
    <dgm:pt modelId="{37E33A85-E3EA-434A-8D28-EC627293FCA5}" type="pres">
      <dgm:prSet presAssocID="{8C29B12C-7F59-46BE-8BE9-2CBA71DEE65A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133EFE-6FCB-49FB-A258-58470263650C}" type="pres">
      <dgm:prSet presAssocID="{8C29B12C-7F59-46BE-8BE9-2CBA71DEE65A}" presName="level3hierChild" presStyleCnt="0"/>
      <dgm:spPr/>
    </dgm:pt>
    <dgm:pt modelId="{71A8A2E4-BE82-4024-99A2-50AC22C32F16}" type="pres">
      <dgm:prSet presAssocID="{DCCAD62D-5CF0-4810-93F8-3A3D97C3554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BF8FB8D0-21B2-4E03-AF73-1D68BF8A8FCD}" type="pres">
      <dgm:prSet presAssocID="{DCCAD62D-5CF0-4810-93F8-3A3D97C3554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8F466DB-C8E4-48F8-B525-7C39C3B3C91D}" type="pres">
      <dgm:prSet presAssocID="{8E3735E9-0E76-49E8-9011-88514394E75D}" presName="root2" presStyleCnt="0"/>
      <dgm:spPr/>
    </dgm:pt>
    <dgm:pt modelId="{97A463A5-33E3-4A8D-84F0-59945B1DDFE9}" type="pres">
      <dgm:prSet presAssocID="{8E3735E9-0E76-49E8-9011-88514394E75D}" presName="LevelTwoTextNode" presStyleLbl="node2" presStyleIdx="1" presStyleCnt="2" custScaleX="121165" custLinFactNeighborX="55" custLinFactNeighborY="-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46E55-A93C-48E6-AFE0-BB9C6CB7680D}" type="pres">
      <dgm:prSet presAssocID="{8E3735E9-0E76-49E8-9011-88514394E75D}" presName="level3hierChild" presStyleCnt="0"/>
      <dgm:spPr/>
    </dgm:pt>
    <dgm:pt modelId="{8C708B54-008A-443C-BB4D-74F11FBA7627}" type="pres">
      <dgm:prSet presAssocID="{BB52494D-9153-4A03-B166-4AF04E1CAA53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38D4195A-A7AB-4577-8098-009BA6D8550B}" type="pres">
      <dgm:prSet presAssocID="{BB52494D-9153-4A03-B166-4AF04E1CAA53}" presName="connTx" presStyleLbl="parChTrans1D3" presStyleIdx="1" presStyleCnt="2"/>
      <dgm:spPr/>
      <dgm:t>
        <a:bodyPr/>
        <a:lstStyle/>
        <a:p>
          <a:endParaRPr lang="es-ES"/>
        </a:p>
      </dgm:t>
    </dgm:pt>
    <dgm:pt modelId="{E273D078-CF03-49ED-A115-6FB1E10BE15B}" type="pres">
      <dgm:prSet presAssocID="{A8CE89F8-5615-46BA-92C2-B38B715DE91D}" presName="root2" presStyleCnt="0"/>
      <dgm:spPr/>
    </dgm:pt>
    <dgm:pt modelId="{5A79B9F1-DEB9-4350-B8FD-7340A28735F0}" type="pres">
      <dgm:prSet presAssocID="{A8CE89F8-5615-46BA-92C2-B38B715DE91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3632DA-33FA-480B-AC30-2A049FC14C29}" type="pres">
      <dgm:prSet presAssocID="{A8CE89F8-5615-46BA-92C2-B38B715DE91D}" presName="level3hierChild" presStyleCnt="0"/>
      <dgm:spPr/>
    </dgm:pt>
    <dgm:pt modelId="{A12427D8-4EF7-4690-8AEF-5F4460D78CA7}" type="pres">
      <dgm:prSet presAssocID="{ADD71B25-56DF-4CBC-9E36-4A0266F57144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B465E99B-C6B0-4376-8905-55BE474C4862}" type="pres">
      <dgm:prSet presAssocID="{ADD71B25-56DF-4CBC-9E36-4A0266F57144}" presName="connTx" presStyleLbl="parChTrans1D4" presStyleIdx="1" presStyleCnt="2"/>
      <dgm:spPr/>
      <dgm:t>
        <a:bodyPr/>
        <a:lstStyle/>
        <a:p>
          <a:endParaRPr lang="es-ES"/>
        </a:p>
      </dgm:t>
    </dgm:pt>
    <dgm:pt modelId="{228920CA-13F2-41B6-8FCF-4A5308334443}" type="pres">
      <dgm:prSet presAssocID="{7F132F62-F687-45E9-B4B2-900C7D4A1ADB}" presName="root2" presStyleCnt="0"/>
      <dgm:spPr/>
    </dgm:pt>
    <dgm:pt modelId="{6ADFC967-E245-4A18-90CB-CA6A68A5E26F}" type="pres">
      <dgm:prSet presAssocID="{7F132F62-F687-45E9-B4B2-900C7D4A1AD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EB23D1-96EB-441E-8916-2A232626FF97}" type="pres">
      <dgm:prSet presAssocID="{7F132F62-F687-45E9-B4B2-900C7D4A1ADB}" presName="level3hierChild" presStyleCnt="0"/>
      <dgm:spPr/>
    </dgm:pt>
  </dgm:ptLst>
  <dgm:cxnLst>
    <dgm:cxn modelId="{BC83039C-3B4E-4CD9-B7C7-A113A5F6906C}" type="presOf" srcId="{ADD71B25-56DF-4CBC-9E36-4A0266F57144}" destId="{B465E99B-C6B0-4376-8905-55BE474C4862}" srcOrd="1" destOrd="0" presId="urn:microsoft.com/office/officeart/2005/8/layout/hierarchy2"/>
    <dgm:cxn modelId="{D1942F23-7AD7-446E-A670-951F9BC67800}" srcId="{2ADF436E-4D90-452E-886D-F2A412BEA24D}" destId="{8E3735E9-0E76-49E8-9011-88514394E75D}" srcOrd="1" destOrd="0" parTransId="{DCCAD62D-5CF0-4810-93F8-3A3D97C3554C}" sibTransId="{5C36B131-1D52-40EC-8B7D-8BF8645C341A}"/>
    <dgm:cxn modelId="{5DFCD684-D58C-4519-B01A-31D14D8F4AD0}" type="presOf" srcId="{2ADF436E-4D90-452E-886D-F2A412BEA24D}" destId="{EDBDA28F-27D0-4541-8A77-05F859C0BC02}" srcOrd="0" destOrd="0" presId="urn:microsoft.com/office/officeart/2005/8/layout/hierarchy2"/>
    <dgm:cxn modelId="{51E90C9C-1CBC-40B4-A882-46EFA0345784}" srcId="{75258005-D84A-41CB-8BE9-85924234623B}" destId="{8C29B12C-7F59-46BE-8BE9-2CBA71DEE65A}" srcOrd="0" destOrd="0" parTransId="{932F1CE0-7C28-4625-9FA5-A6CEC692E201}" sibTransId="{FFB65C69-75FD-4E0D-B412-43681F0E2B3E}"/>
    <dgm:cxn modelId="{8D290F67-BA90-4CB7-9C65-BC59047C542E}" type="presOf" srcId="{A8CE89F8-5615-46BA-92C2-B38B715DE91D}" destId="{5A79B9F1-DEB9-4350-B8FD-7340A28735F0}" srcOrd="0" destOrd="0" presId="urn:microsoft.com/office/officeart/2005/8/layout/hierarchy2"/>
    <dgm:cxn modelId="{4DBFEDF8-1C5C-49A4-B2F4-E5E136FCDC9B}" type="presOf" srcId="{581B5F08-0416-4DD7-A143-F7B6C001E60D}" destId="{4EDE7D81-3431-45BF-9973-37C72E613640}" srcOrd="0" destOrd="0" presId="urn:microsoft.com/office/officeart/2005/8/layout/hierarchy2"/>
    <dgm:cxn modelId="{2DAB1A82-6CB1-4BAF-900F-41834BF2A49E}" type="presOf" srcId="{880C8A6F-6FBF-4860-8103-89D9C953F458}" destId="{D6EAA0D8-0410-4152-BFEE-EA980131D397}" srcOrd="0" destOrd="0" presId="urn:microsoft.com/office/officeart/2005/8/layout/hierarchy2"/>
    <dgm:cxn modelId="{E9355C19-5386-4FAA-B947-C94549418AE1}" type="presOf" srcId="{268F596B-07B5-49F4-A205-9FBFE233DC6B}" destId="{1372FBD6-38E3-4517-BB2E-E68A45AAD836}" srcOrd="1" destOrd="0" presId="urn:microsoft.com/office/officeart/2005/8/layout/hierarchy2"/>
    <dgm:cxn modelId="{9A578469-0710-4D10-B26B-7899420A43CD}" type="presOf" srcId="{932F1CE0-7C28-4625-9FA5-A6CEC692E201}" destId="{B65C94C5-E4D3-4D42-96A0-68FE2727C0DF}" srcOrd="1" destOrd="0" presId="urn:microsoft.com/office/officeart/2005/8/layout/hierarchy2"/>
    <dgm:cxn modelId="{1C366DB9-B311-47DF-9577-2B34C1DD4F60}" srcId="{A8CE89F8-5615-46BA-92C2-B38B715DE91D}" destId="{7F132F62-F687-45E9-B4B2-900C7D4A1ADB}" srcOrd="0" destOrd="0" parTransId="{ADD71B25-56DF-4CBC-9E36-4A0266F57144}" sibTransId="{6170C90C-4264-4A0E-8C57-08CD6BD674CD}"/>
    <dgm:cxn modelId="{ECE3B8CF-D324-46A0-9236-009EBD52F2FE}" type="presOf" srcId="{21D1780F-C251-4619-9CE7-DABC84287B9D}" destId="{6F7F83BF-F702-4B37-A7AB-B4AF64D49941}" srcOrd="0" destOrd="0" presId="urn:microsoft.com/office/officeart/2005/8/layout/hierarchy2"/>
    <dgm:cxn modelId="{F71CF29D-E553-46CD-8F2C-373D06A373B0}" srcId="{2ADF436E-4D90-452E-886D-F2A412BEA24D}" destId="{21D1780F-C251-4619-9CE7-DABC84287B9D}" srcOrd="0" destOrd="0" parTransId="{581B5F08-0416-4DD7-A143-F7B6C001E60D}" sibTransId="{824CB5A6-34C6-4DC7-9587-2EB441A95D58}"/>
    <dgm:cxn modelId="{C1E8F7F2-5FBE-4452-853D-40F021CB924E}" type="presOf" srcId="{7F132F62-F687-45E9-B4B2-900C7D4A1ADB}" destId="{6ADFC967-E245-4A18-90CB-CA6A68A5E26F}" srcOrd="0" destOrd="0" presId="urn:microsoft.com/office/officeart/2005/8/layout/hierarchy2"/>
    <dgm:cxn modelId="{7179D654-8B56-43F1-B821-43454A0A8A2E}" type="presOf" srcId="{75258005-D84A-41CB-8BE9-85924234623B}" destId="{310382CC-54CC-4685-ABB4-68E1EBA98970}" srcOrd="0" destOrd="0" presId="urn:microsoft.com/office/officeart/2005/8/layout/hierarchy2"/>
    <dgm:cxn modelId="{EE126D0E-474A-41C7-B45C-8244631677B1}" type="presOf" srcId="{581B5F08-0416-4DD7-A143-F7B6C001E60D}" destId="{F9E2EDF4-61C6-4329-AD2D-9991D2B914CF}" srcOrd="1" destOrd="0" presId="urn:microsoft.com/office/officeart/2005/8/layout/hierarchy2"/>
    <dgm:cxn modelId="{BBC31C8E-1A7E-4F1C-B71C-7856FBD778C9}" type="presOf" srcId="{268F596B-07B5-49F4-A205-9FBFE233DC6B}" destId="{92868D5E-0A8F-4AEB-93DB-FA68676EC3B2}" srcOrd="0" destOrd="0" presId="urn:microsoft.com/office/officeart/2005/8/layout/hierarchy2"/>
    <dgm:cxn modelId="{353A4BDF-AC37-43E3-BFD9-178B6EC245F8}" srcId="{880C8A6F-6FBF-4860-8103-89D9C953F458}" destId="{2ADF436E-4D90-452E-886D-F2A412BEA24D}" srcOrd="0" destOrd="0" parTransId="{76B89BE1-47D9-429E-8109-E134A2005810}" sibTransId="{DA47519C-64C6-4BC2-A858-990B244C9C74}"/>
    <dgm:cxn modelId="{0FD59866-FA84-42D1-AE4C-7EBE4388B9D4}" type="presOf" srcId="{DCCAD62D-5CF0-4810-93F8-3A3D97C3554C}" destId="{BF8FB8D0-21B2-4E03-AF73-1D68BF8A8FCD}" srcOrd="1" destOrd="0" presId="urn:microsoft.com/office/officeart/2005/8/layout/hierarchy2"/>
    <dgm:cxn modelId="{783DBFF6-42AC-4F13-BACB-2C1DAD735B7D}" type="presOf" srcId="{BB52494D-9153-4A03-B166-4AF04E1CAA53}" destId="{8C708B54-008A-443C-BB4D-74F11FBA7627}" srcOrd="0" destOrd="0" presId="urn:microsoft.com/office/officeart/2005/8/layout/hierarchy2"/>
    <dgm:cxn modelId="{D298141F-C660-4359-B691-7D1EB0BDEB27}" type="presOf" srcId="{8E3735E9-0E76-49E8-9011-88514394E75D}" destId="{97A463A5-33E3-4A8D-84F0-59945B1DDFE9}" srcOrd="0" destOrd="0" presId="urn:microsoft.com/office/officeart/2005/8/layout/hierarchy2"/>
    <dgm:cxn modelId="{E86BD92B-DE03-45B1-9B3D-86F5381C9779}" srcId="{8E3735E9-0E76-49E8-9011-88514394E75D}" destId="{A8CE89F8-5615-46BA-92C2-B38B715DE91D}" srcOrd="0" destOrd="0" parTransId="{BB52494D-9153-4A03-B166-4AF04E1CAA53}" sibTransId="{A9447531-E49E-4DF0-B242-1344A7936FE0}"/>
    <dgm:cxn modelId="{274BEBB3-0C88-4F08-ADAB-600E1B3E5F3A}" type="presOf" srcId="{DCCAD62D-5CF0-4810-93F8-3A3D97C3554C}" destId="{71A8A2E4-BE82-4024-99A2-50AC22C32F16}" srcOrd="0" destOrd="0" presId="urn:microsoft.com/office/officeart/2005/8/layout/hierarchy2"/>
    <dgm:cxn modelId="{F0D09192-E7DF-42C3-BDEE-F43A2EC1BC96}" type="presOf" srcId="{BB52494D-9153-4A03-B166-4AF04E1CAA53}" destId="{38D4195A-A7AB-4577-8098-009BA6D8550B}" srcOrd="1" destOrd="0" presId="urn:microsoft.com/office/officeart/2005/8/layout/hierarchy2"/>
    <dgm:cxn modelId="{A58C57B6-B12E-4232-9BAC-17D74DD74980}" type="presOf" srcId="{ADD71B25-56DF-4CBC-9E36-4A0266F57144}" destId="{A12427D8-4EF7-4690-8AEF-5F4460D78CA7}" srcOrd="0" destOrd="0" presId="urn:microsoft.com/office/officeart/2005/8/layout/hierarchy2"/>
    <dgm:cxn modelId="{A97342B7-2D56-4DE5-8660-DFB03646343E}" type="presOf" srcId="{932F1CE0-7C28-4625-9FA5-A6CEC692E201}" destId="{B0BF5417-F4CA-4E1D-A143-B6E941E99FBD}" srcOrd="0" destOrd="0" presId="urn:microsoft.com/office/officeart/2005/8/layout/hierarchy2"/>
    <dgm:cxn modelId="{2404A9B2-6073-450E-9870-9148DCAB2D10}" type="presOf" srcId="{8C29B12C-7F59-46BE-8BE9-2CBA71DEE65A}" destId="{37E33A85-E3EA-434A-8D28-EC627293FCA5}" srcOrd="0" destOrd="0" presId="urn:microsoft.com/office/officeart/2005/8/layout/hierarchy2"/>
    <dgm:cxn modelId="{DA3FA321-6B5D-498F-BAB4-D2596F4344E4}" srcId="{21D1780F-C251-4619-9CE7-DABC84287B9D}" destId="{75258005-D84A-41CB-8BE9-85924234623B}" srcOrd="0" destOrd="0" parTransId="{268F596B-07B5-49F4-A205-9FBFE233DC6B}" sibTransId="{D79E6D10-FC3C-43DA-8EFB-B528ECE9866E}"/>
    <dgm:cxn modelId="{21CBB403-2834-42A2-B7BB-AECAE30D907E}" type="presParOf" srcId="{D6EAA0D8-0410-4152-BFEE-EA980131D397}" destId="{4CA6C29E-48E8-43A4-96A6-C2D2286FE6D7}" srcOrd="0" destOrd="0" presId="urn:microsoft.com/office/officeart/2005/8/layout/hierarchy2"/>
    <dgm:cxn modelId="{A6EE39B3-A0CC-4560-B745-6146940A6D5F}" type="presParOf" srcId="{4CA6C29E-48E8-43A4-96A6-C2D2286FE6D7}" destId="{EDBDA28F-27D0-4541-8A77-05F859C0BC02}" srcOrd="0" destOrd="0" presId="urn:microsoft.com/office/officeart/2005/8/layout/hierarchy2"/>
    <dgm:cxn modelId="{1307C053-4916-4B92-BB3C-AA81DEC3316B}" type="presParOf" srcId="{4CA6C29E-48E8-43A4-96A6-C2D2286FE6D7}" destId="{0C1F1664-4343-4CF7-9116-F2F0433A8C7B}" srcOrd="1" destOrd="0" presId="urn:microsoft.com/office/officeart/2005/8/layout/hierarchy2"/>
    <dgm:cxn modelId="{F1531ACA-2557-47B5-8DD5-BBCCFEC4E9E7}" type="presParOf" srcId="{0C1F1664-4343-4CF7-9116-F2F0433A8C7B}" destId="{4EDE7D81-3431-45BF-9973-37C72E613640}" srcOrd="0" destOrd="0" presId="urn:microsoft.com/office/officeart/2005/8/layout/hierarchy2"/>
    <dgm:cxn modelId="{C3E218AD-DADC-48E9-88CC-8ECBF0A9687F}" type="presParOf" srcId="{4EDE7D81-3431-45BF-9973-37C72E613640}" destId="{F9E2EDF4-61C6-4329-AD2D-9991D2B914CF}" srcOrd="0" destOrd="0" presId="urn:microsoft.com/office/officeart/2005/8/layout/hierarchy2"/>
    <dgm:cxn modelId="{186482FB-CCC9-4B17-840A-066B395C86CE}" type="presParOf" srcId="{0C1F1664-4343-4CF7-9116-F2F0433A8C7B}" destId="{31B96301-E145-4E4D-8322-7215C53D84ED}" srcOrd="1" destOrd="0" presId="urn:microsoft.com/office/officeart/2005/8/layout/hierarchy2"/>
    <dgm:cxn modelId="{9E5A9278-D412-41FA-9F12-F25BD0CEB0A4}" type="presParOf" srcId="{31B96301-E145-4E4D-8322-7215C53D84ED}" destId="{6F7F83BF-F702-4B37-A7AB-B4AF64D49941}" srcOrd="0" destOrd="0" presId="urn:microsoft.com/office/officeart/2005/8/layout/hierarchy2"/>
    <dgm:cxn modelId="{3CAD54C6-4E48-42CB-9F9D-D47E9DB4B1AF}" type="presParOf" srcId="{31B96301-E145-4E4D-8322-7215C53D84ED}" destId="{739155B1-1D7A-4A29-A420-1DD89F6993D5}" srcOrd="1" destOrd="0" presId="urn:microsoft.com/office/officeart/2005/8/layout/hierarchy2"/>
    <dgm:cxn modelId="{764F9BBE-918F-40A4-BC7F-1D15C668321B}" type="presParOf" srcId="{739155B1-1D7A-4A29-A420-1DD89F6993D5}" destId="{92868D5E-0A8F-4AEB-93DB-FA68676EC3B2}" srcOrd="0" destOrd="0" presId="urn:microsoft.com/office/officeart/2005/8/layout/hierarchy2"/>
    <dgm:cxn modelId="{BC752AE4-ADC9-4A3D-87CD-2A585A2C0E19}" type="presParOf" srcId="{92868D5E-0A8F-4AEB-93DB-FA68676EC3B2}" destId="{1372FBD6-38E3-4517-BB2E-E68A45AAD836}" srcOrd="0" destOrd="0" presId="urn:microsoft.com/office/officeart/2005/8/layout/hierarchy2"/>
    <dgm:cxn modelId="{F90C863C-4070-4931-9224-37597EE3FB7A}" type="presParOf" srcId="{739155B1-1D7A-4A29-A420-1DD89F6993D5}" destId="{888C4147-A793-49E7-8866-A92A55F143D2}" srcOrd="1" destOrd="0" presId="urn:microsoft.com/office/officeart/2005/8/layout/hierarchy2"/>
    <dgm:cxn modelId="{8A08FE50-D774-4DDD-B84A-CB31CB4E7E4F}" type="presParOf" srcId="{888C4147-A793-49E7-8866-A92A55F143D2}" destId="{310382CC-54CC-4685-ABB4-68E1EBA98970}" srcOrd="0" destOrd="0" presId="urn:microsoft.com/office/officeart/2005/8/layout/hierarchy2"/>
    <dgm:cxn modelId="{ECB507F6-3957-4A08-9FC8-A8CE5A3DC37D}" type="presParOf" srcId="{888C4147-A793-49E7-8866-A92A55F143D2}" destId="{46D9F0AA-752F-4B4A-AD59-E4ECFD250D47}" srcOrd="1" destOrd="0" presId="urn:microsoft.com/office/officeart/2005/8/layout/hierarchy2"/>
    <dgm:cxn modelId="{85085FA1-D957-48DD-8C8C-2E908D66861C}" type="presParOf" srcId="{46D9F0AA-752F-4B4A-AD59-E4ECFD250D47}" destId="{B0BF5417-F4CA-4E1D-A143-B6E941E99FBD}" srcOrd="0" destOrd="0" presId="urn:microsoft.com/office/officeart/2005/8/layout/hierarchy2"/>
    <dgm:cxn modelId="{C3712C76-FC47-490E-A7C2-679B1838C42C}" type="presParOf" srcId="{B0BF5417-F4CA-4E1D-A143-B6E941E99FBD}" destId="{B65C94C5-E4D3-4D42-96A0-68FE2727C0DF}" srcOrd="0" destOrd="0" presId="urn:microsoft.com/office/officeart/2005/8/layout/hierarchy2"/>
    <dgm:cxn modelId="{2D6C7DF4-2AEA-4DCC-A2C4-DF2744B904CE}" type="presParOf" srcId="{46D9F0AA-752F-4B4A-AD59-E4ECFD250D47}" destId="{CCA9E522-E9D5-4B18-B89B-A87BDF285BD7}" srcOrd="1" destOrd="0" presId="urn:microsoft.com/office/officeart/2005/8/layout/hierarchy2"/>
    <dgm:cxn modelId="{023BD954-94FA-47C1-8135-F67248114F37}" type="presParOf" srcId="{CCA9E522-E9D5-4B18-B89B-A87BDF285BD7}" destId="{37E33A85-E3EA-434A-8D28-EC627293FCA5}" srcOrd="0" destOrd="0" presId="urn:microsoft.com/office/officeart/2005/8/layout/hierarchy2"/>
    <dgm:cxn modelId="{D65AB46E-0303-43D6-BEEE-05054E3EBE84}" type="presParOf" srcId="{CCA9E522-E9D5-4B18-B89B-A87BDF285BD7}" destId="{82133EFE-6FCB-49FB-A258-58470263650C}" srcOrd="1" destOrd="0" presId="urn:microsoft.com/office/officeart/2005/8/layout/hierarchy2"/>
    <dgm:cxn modelId="{084AB868-082E-4342-834A-F8535887852E}" type="presParOf" srcId="{0C1F1664-4343-4CF7-9116-F2F0433A8C7B}" destId="{71A8A2E4-BE82-4024-99A2-50AC22C32F16}" srcOrd="2" destOrd="0" presId="urn:microsoft.com/office/officeart/2005/8/layout/hierarchy2"/>
    <dgm:cxn modelId="{E6AB1333-FE95-4201-88AF-05338F7F0DF7}" type="presParOf" srcId="{71A8A2E4-BE82-4024-99A2-50AC22C32F16}" destId="{BF8FB8D0-21B2-4E03-AF73-1D68BF8A8FCD}" srcOrd="0" destOrd="0" presId="urn:microsoft.com/office/officeart/2005/8/layout/hierarchy2"/>
    <dgm:cxn modelId="{F20CA620-9002-41D0-9B48-BF6F2486561F}" type="presParOf" srcId="{0C1F1664-4343-4CF7-9116-F2F0433A8C7B}" destId="{88F466DB-C8E4-48F8-B525-7C39C3B3C91D}" srcOrd="3" destOrd="0" presId="urn:microsoft.com/office/officeart/2005/8/layout/hierarchy2"/>
    <dgm:cxn modelId="{4DB160C5-BBE3-45AA-BD9F-926A6E15BCE3}" type="presParOf" srcId="{88F466DB-C8E4-48F8-B525-7C39C3B3C91D}" destId="{97A463A5-33E3-4A8D-84F0-59945B1DDFE9}" srcOrd="0" destOrd="0" presId="urn:microsoft.com/office/officeart/2005/8/layout/hierarchy2"/>
    <dgm:cxn modelId="{718EA970-EAFD-439C-8237-7EB1FD3CB9D5}" type="presParOf" srcId="{88F466DB-C8E4-48F8-B525-7C39C3B3C91D}" destId="{4E446E55-A93C-48E6-AFE0-BB9C6CB7680D}" srcOrd="1" destOrd="0" presId="urn:microsoft.com/office/officeart/2005/8/layout/hierarchy2"/>
    <dgm:cxn modelId="{B06CBB28-D035-4176-B7E1-D790EC943A28}" type="presParOf" srcId="{4E446E55-A93C-48E6-AFE0-BB9C6CB7680D}" destId="{8C708B54-008A-443C-BB4D-74F11FBA7627}" srcOrd="0" destOrd="0" presId="urn:microsoft.com/office/officeart/2005/8/layout/hierarchy2"/>
    <dgm:cxn modelId="{33BB4E1C-75FF-48F8-9098-E420866EEE22}" type="presParOf" srcId="{8C708B54-008A-443C-BB4D-74F11FBA7627}" destId="{38D4195A-A7AB-4577-8098-009BA6D8550B}" srcOrd="0" destOrd="0" presId="urn:microsoft.com/office/officeart/2005/8/layout/hierarchy2"/>
    <dgm:cxn modelId="{950AE960-2528-42F9-818B-B5DC4D3CE77C}" type="presParOf" srcId="{4E446E55-A93C-48E6-AFE0-BB9C6CB7680D}" destId="{E273D078-CF03-49ED-A115-6FB1E10BE15B}" srcOrd="1" destOrd="0" presId="urn:microsoft.com/office/officeart/2005/8/layout/hierarchy2"/>
    <dgm:cxn modelId="{D266D120-D963-46B6-A7CE-914DF8D5E261}" type="presParOf" srcId="{E273D078-CF03-49ED-A115-6FB1E10BE15B}" destId="{5A79B9F1-DEB9-4350-B8FD-7340A28735F0}" srcOrd="0" destOrd="0" presId="urn:microsoft.com/office/officeart/2005/8/layout/hierarchy2"/>
    <dgm:cxn modelId="{5A5CDF4A-BECE-45CA-AAE5-F733ADE88FE3}" type="presParOf" srcId="{E273D078-CF03-49ED-A115-6FB1E10BE15B}" destId="{EA3632DA-33FA-480B-AC30-2A049FC14C29}" srcOrd="1" destOrd="0" presId="urn:microsoft.com/office/officeart/2005/8/layout/hierarchy2"/>
    <dgm:cxn modelId="{A38977D6-E3CF-4532-87DE-6C3D43B1A10C}" type="presParOf" srcId="{EA3632DA-33FA-480B-AC30-2A049FC14C29}" destId="{A12427D8-4EF7-4690-8AEF-5F4460D78CA7}" srcOrd="0" destOrd="0" presId="urn:microsoft.com/office/officeart/2005/8/layout/hierarchy2"/>
    <dgm:cxn modelId="{2F04FC0C-B5A9-43C5-8589-9223BE306DD0}" type="presParOf" srcId="{A12427D8-4EF7-4690-8AEF-5F4460D78CA7}" destId="{B465E99B-C6B0-4376-8905-55BE474C4862}" srcOrd="0" destOrd="0" presId="urn:microsoft.com/office/officeart/2005/8/layout/hierarchy2"/>
    <dgm:cxn modelId="{D9F4C279-B574-4AC8-A770-84B41A264948}" type="presParOf" srcId="{EA3632DA-33FA-480B-AC30-2A049FC14C29}" destId="{228920CA-13F2-41B6-8FCF-4A5308334443}" srcOrd="1" destOrd="0" presId="urn:microsoft.com/office/officeart/2005/8/layout/hierarchy2"/>
    <dgm:cxn modelId="{7B7EA35C-C826-4573-B553-8F033BC62205}" type="presParOf" srcId="{228920CA-13F2-41B6-8FCF-4A5308334443}" destId="{6ADFC967-E245-4A18-90CB-CA6A68A5E26F}" srcOrd="0" destOrd="0" presId="urn:microsoft.com/office/officeart/2005/8/layout/hierarchy2"/>
    <dgm:cxn modelId="{AC248A7C-A32C-4759-9E70-56AD4667ADEB}" type="presParOf" srcId="{228920CA-13F2-41B6-8FCF-4A5308334443}" destId="{76EB23D1-96EB-441E-8916-2A232626FF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ABF2F-8153-483A-9D51-9E5098BF56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77CCE59-0D66-4BC5-8D2F-55DE707FF812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/>
              </a:solidFill>
            </a:rPr>
            <a:t>CLÍNICA</a:t>
          </a:r>
          <a:endParaRPr lang="es-ES" sz="2000" b="1" dirty="0">
            <a:solidFill>
              <a:schemeClr val="accent1"/>
            </a:solidFill>
          </a:endParaRPr>
        </a:p>
      </dgm:t>
    </dgm:pt>
    <dgm:pt modelId="{A809C463-8918-4B5F-95D9-17F9F3ABFA03}" type="parTrans" cxnId="{5D3455D7-41DE-42C2-B68D-51A835C78A09}">
      <dgm:prSet/>
      <dgm:spPr/>
      <dgm:t>
        <a:bodyPr/>
        <a:lstStyle/>
        <a:p>
          <a:endParaRPr lang="es-ES"/>
        </a:p>
      </dgm:t>
    </dgm:pt>
    <dgm:pt modelId="{E0F8DFD6-C588-4B30-B13C-89FED3D5FBC7}" type="sibTrans" cxnId="{5D3455D7-41DE-42C2-B68D-51A835C78A09}">
      <dgm:prSet/>
      <dgm:spPr/>
      <dgm:t>
        <a:bodyPr/>
        <a:lstStyle/>
        <a:p>
          <a:endParaRPr lang="es-ES"/>
        </a:p>
      </dgm:t>
    </dgm:pt>
    <dgm:pt modelId="{92B9CFD4-1F4A-4E7E-B4C8-738ECBE594A9}">
      <dgm:prSet phldrT="[Texto]"/>
      <dgm:spPr/>
      <dgm:t>
        <a:bodyPr/>
        <a:lstStyle/>
        <a:p>
          <a:r>
            <a:rPr lang="es-ES" dirty="0" smtClean="0"/>
            <a:t>Enteritis y/o colitis</a:t>
          </a:r>
          <a:endParaRPr lang="es-ES" dirty="0"/>
        </a:p>
      </dgm:t>
    </dgm:pt>
    <dgm:pt modelId="{10BCBABA-1382-4802-BD96-829322ACA27F}" type="parTrans" cxnId="{6071B7B2-DF71-41D0-8950-A3D72DCA8031}">
      <dgm:prSet/>
      <dgm:spPr/>
      <dgm:t>
        <a:bodyPr/>
        <a:lstStyle/>
        <a:p>
          <a:endParaRPr lang="es-ES"/>
        </a:p>
      </dgm:t>
    </dgm:pt>
    <dgm:pt modelId="{9C222739-AE82-4F94-892F-3ADB97B08982}" type="sibTrans" cxnId="{6071B7B2-DF71-41D0-8950-A3D72DCA8031}">
      <dgm:prSet/>
      <dgm:spPr/>
      <dgm:t>
        <a:bodyPr/>
        <a:lstStyle/>
        <a:p>
          <a:endParaRPr lang="es-ES"/>
        </a:p>
      </dgm:t>
    </dgm:pt>
    <dgm:pt modelId="{87CB55D5-A9CF-4A81-9D35-9BE223EB51F1}">
      <dgm:prSet phldrT="[Texto]"/>
      <dgm:spPr/>
      <dgm:t>
        <a:bodyPr/>
        <a:lstStyle/>
        <a:p>
          <a:r>
            <a:rPr lang="es-ES" dirty="0" smtClean="0"/>
            <a:t>Extraintestinales</a:t>
          </a:r>
          <a:endParaRPr lang="es-ES" dirty="0"/>
        </a:p>
      </dgm:t>
    </dgm:pt>
    <dgm:pt modelId="{34ACB48E-D611-4A76-ACA8-ED707E3BB7DF}" type="parTrans" cxnId="{31BD9DFC-3626-44C4-907C-95510D324A87}">
      <dgm:prSet/>
      <dgm:spPr/>
      <dgm:t>
        <a:bodyPr/>
        <a:lstStyle/>
        <a:p>
          <a:endParaRPr lang="es-ES"/>
        </a:p>
      </dgm:t>
    </dgm:pt>
    <dgm:pt modelId="{8D57CABC-CCEA-450B-BFC6-67FAB8523502}" type="sibTrans" cxnId="{31BD9DFC-3626-44C4-907C-95510D324A87}">
      <dgm:prSet/>
      <dgm:spPr/>
      <dgm:t>
        <a:bodyPr/>
        <a:lstStyle/>
        <a:p>
          <a:endParaRPr lang="es-ES"/>
        </a:p>
      </dgm:t>
    </dgm:pt>
    <dgm:pt modelId="{78A4D626-F59F-46B0-9602-06E3891FA5B9}">
      <dgm:prSet phldrT="[Texto]"/>
      <dgm:spPr/>
      <dgm:t>
        <a:bodyPr/>
        <a:lstStyle/>
        <a:p>
          <a:r>
            <a:rPr lang="es-ES" dirty="0" smtClean="0"/>
            <a:t>Guillian Barré</a:t>
          </a:r>
          <a:endParaRPr lang="es-ES" dirty="0"/>
        </a:p>
      </dgm:t>
    </dgm:pt>
    <dgm:pt modelId="{F56A8EE6-1586-4C1E-A654-874196FB89A9}" type="parTrans" cxnId="{F195E219-FE0A-4E4F-B0F6-C02780B6B8FD}">
      <dgm:prSet/>
      <dgm:spPr/>
      <dgm:t>
        <a:bodyPr/>
        <a:lstStyle/>
        <a:p>
          <a:endParaRPr lang="es-ES"/>
        </a:p>
      </dgm:t>
    </dgm:pt>
    <dgm:pt modelId="{9A0C1655-F4AE-42BE-AD5F-5D50C5A5BF9B}" type="sibTrans" cxnId="{F195E219-FE0A-4E4F-B0F6-C02780B6B8FD}">
      <dgm:prSet/>
      <dgm:spPr/>
      <dgm:t>
        <a:bodyPr/>
        <a:lstStyle/>
        <a:p>
          <a:endParaRPr lang="es-ES"/>
        </a:p>
      </dgm:t>
    </dgm:pt>
    <dgm:pt modelId="{2F09E1D1-5915-446A-8B26-6B64DA522C4D}">
      <dgm:prSet phldrT="[Texto]"/>
      <dgm:spPr/>
      <dgm:t>
        <a:bodyPr/>
        <a:lstStyle/>
        <a:p>
          <a:r>
            <a:rPr lang="es-ES" dirty="0" smtClean="0"/>
            <a:t>Artritis reactiva</a:t>
          </a:r>
          <a:endParaRPr lang="es-ES" dirty="0"/>
        </a:p>
      </dgm:t>
    </dgm:pt>
    <dgm:pt modelId="{8631D6EB-000C-4838-9CF9-EA61841EFCF6}" type="parTrans" cxnId="{4E2CB59F-3C74-4DEC-AEAD-FEBAF0084830}">
      <dgm:prSet/>
      <dgm:spPr/>
      <dgm:t>
        <a:bodyPr/>
        <a:lstStyle/>
        <a:p>
          <a:endParaRPr lang="es-ES"/>
        </a:p>
      </dgm:t>
    </dgm:pt>
    <dgm:pt modelId="{A784F111-77E3-4CE6-A2AA-9507C38C7E76}" type="sibTrans" cxnId="{4E2CB59F-3C74-4DEC-AEAD-FEBAF0084830}">
      <dgm:prSet/>
      <dgm:spPr/>
      <dgm:t>
        <a:bodyPr/>
        <a:lstStyle/>
        <a:p>
          <a:endParaRPr lang="es-ES"/>
        </a:p>
      </dgm:t>
    </dgm:pt>
    <dgm:pt modelId="{EB0188C1-EBC7-44DC-8159-79E9CE9789BC}">
      <dgm:prSet phldrT="[Texto]"/>
      <dgm:spPr/>
      <dgm:t>
        <a:bodyPr/>
        <a:lstStyle/>
        <a:p>
          <a:r>
            <a:rPr lang="es-ES" dirty="0" smtClean="0"/>
            <a:t>1-3 semana post infeccion</a:t>
          </a:r>
          <a:endParaRPr lang="es-ES" dirty="0"/>
        </a:p>
      </dgm:t>
    </dgm:pt>
    <dgm:pt modelId="{929E9CC5-3B34-4F19-A26F-CBFCEDF6BF44}" type="parTrans" cxnId="{708A419F-8302-4B95-BDC8-0D1E01B6BAB0}">
      <dgm:prSet/>
      <dgm:spPr/>
      <dgm:t>
        <a:bodyPr/>
        <a:lstStyle/>
        <a:p>
          <a:endParaRPr lang="es-ES"/>
        </a:p>
      </dgm:t>
    </dgm:pt>
    <dgm:pt modelId="{5A0E4A7E-C1A2-42EF-827E-9E330CA0BBFD}" type="sibTrans" cxnId="{708A419F-8302-4B95-BDC8-0D1E01B6BAB0}">
      <dgm:prSet/>
      <dgm:spPr/>
      <dgm:t>
        <a:bodyPr/>
        <a:lstStyle/>
        <a:p>
          <a:endParaRPr lang="es-ES"/>
        </a:p>
      </dgm:t>
    </dgm:pt>
    <dgm:pt modelId="{895DB1EB-EF71-422E-8AC3-46E055CCA591}">
      <dgm:prSet phldrT="[Texto]"/>
      <dgm:spPr/>
      <dgm:t>
        <a:bodyPr/>
        <a:lstStyle/>
        <a:p>
          <a:r>
            <a:rPr lang="es-ES" dirty="0" smtClean="0"/>
            <a:t>20-40% de los Sd. Guillian Barré</a:t>
          </a:r>
          <a:endParaRPr lang="es-ES" dirty="0"/>
        </a:p>
      </dgm:t>
    </dgm:pt>
    <dgm:pt modelId="{50543668-267D-40EF-9718-39AFCC67485E}" type="parTrans" cxnId="{BC2E8B15-F6ED-4CD6-91BE-5D2C3DA01A2D}">
      <dgm:prSet/>
      <dgm:spPr/>
      <dgm:t>
        <a:bodyPr/>
        <a:lstStyle/>
        <a:p>
          <a:endParaRPr lang="es-ES"/>
        </a:p>
      </dgm:t>
    </dgm:pt>
    <dgm:pt modelId="{FC84D607-B3BD-4EEA-A573-5A88D61A1358}" type="sibTrans" cxnId="{BC2E8B15-F6ED-4CD6-91BE-5D2C3DA01A2D}">
      <dgm:prSet/>
      <dgm:spPr/>
      <dgm:t>
        <a:bodyPr/>
        <a:lstStyle/>
        <a:p>
          <a:endParaRPr lang="es-ES"/>
        </a:p>
      </dgm:t>
    </dgm:pt>
    <dgm:pt modelId="{C73EE959-43CD-4402-8DE6-D258CA1D64BB}">
      <dgm:prSet phldrT="[Texto]"/>
      <dgm:spPr/>
      <dgm:t>
        <a:bodyPr/>
        <a:lstStyle/>
        <a:p>
          <a:r>
            <a:rPr lang="es-ES" dirty="0" smtClean="0"/>
            <a:t>Bacteriemia </a:t>
          </a:r>
        </a:p>
        <a:p>
          <a:r>
            <a:rPr lang="es-ES" dirty="0" smtClean="0"/>
            <a:t>(</a:t>
          </a:r>
          <a:r>
            <a:rPr lang="es-ES" i="1" dirty="0" smtClean="0"/>
            <a:t>C. fetus</a:t>
          </a:r>
          <a:r>
            <a:rPr lang="es-ES" dirty="0" smtClean="0"/>
            <a:t>)</a:t>
          </a:r>
          <a:endParaRPr lang="es-ES" dirty="0"/>
        </a:p>
      </dgm:t>
    </dgm:pt>
    <dgm:pt modelId="{B0B496F5-0350-4103-A597-BC4EDC7365E0}" type="parTrans" cxnId="{742452CA-0F1C-4641-81F5-0A49E6B083B6}">
      <dgm:prSet/>
      <dgm:spPr/>
      <dgm:t>
        <a:bodyPr/>
        <a:lstStyle/>
        <a:p>
          <a:endParaRPr lang="es-ES"/>
        </a:p>
      </dgm:t>
    </dgm:pt>
    <dgm:pt modelId="{DD70E2F5-CB00-41F8-8E75-820874704C5B}" type="sibTrans" cxnId="{742452CA-0F1C-4641-81F5-0A49E6B083B6}">
      <dgm:prSet/>
      <dgm:spPr/>
      <dgm:t>
        <a:bodyPr/>
        <a:lstStyle/>
        <a:p>
          <a:endParaRPr lang="es-ES"/>
        </a:p>
      </dgm:t>
    </dgm:pt>
    <dgm:pt modelId="{8517AD7F-674D-4A07-A517-0598FD05B00A}">
      <dgm:prSet phldrT="[Texto]"/>
      <dgm:spPr/>
      <dgm:t>
        <a:bodyPr/>
        <a:lstStyle/>
        <a:p>
          <a:r>
            <a:rPr lang="es-ES" dirty="0" smtClean="0"/>
            <a:t>Embarazo</a:t>
          </a:r>
          <a:endParaRPr lang="es-ES" dirty="0"/>
        </a:p>
      </dgm:t>
    </dgm:pt>
    <dgm:pt modelId="{FECD26CA-EA69-4890-93FE-E8FFD5B56CF2}" type="parTrans" cxnId="{DFBD6B7F-EE5F-420D-B3EE-4B8D89727CEA}">
      <dgm:prSet/>
      <dgm:spPr/>
      <dgm:t>
        <a:bodyPr/>
        <a:lstStyle/>
        <a:p>
          <a:endParaRPr lang="es-ES"/>
        </a:p>
      </dgm:t>
    </dgm:pt>
    <dgm:pt modelId="{B4D08E71-338E-4304-906A-71B6142D0321}" type="sibTrans" cxnId="{DFBD6B7F-EE5F-420D-B3EE-4B8D89727CEA}">
      <dgm:prSet/>
      <dgm:spPr/>
      <dgm:t>
        <a:bodyPr/>
        <a:lstStyle/>
        <a:p>
          <a:endParaRPr lang="es-ES"/>
        </a:p>
      </dgm:t>
    </dgm:pt>
    <dgm:pt modelId="{9E16B467-61C5-4B23-A3B8-464292B62AAC}">
      <dgm:prSet phldrT="[Texto]"/>
      <dgm:spPr/>
      <dgm:t>
        <a:bodyPr/>
        <a:lstStyle/>
        <a:p>
          <a:r>
            <a:rPr lang="es-ES" dirty="0" smtClean="0"/>
            <a:t>Muerte fetal (mtx placentaria)</a:t>
          </a:r>
          <a:endParaRPr lang="es-ES" dirty="0"/>
        </a:p>
      </dgm:t>
    </dgm:pt>
    <dgm:pt modelId="{1DF14BB7-7386-473A-B66A-783CD8E9FFFB}" type="parTrans" cxnId="{172A42FA-79A1-402E-8321-E7EC62D20CE2}">
      <dgm:prSet/>
      <dgm:spPr/>
      <dgm:t>
        <a:bodyPr/>
        <a:lstStyle/>
        <a:p>
          <a:endParaRPr lang="es-ES"/>
        </a:p>
      </dgm:t>
    </dgm:pt>
    <dgm:pt modelId="{E79EED79-0950-4FCA-AA6B-DCB3E9286BDF}" type="sibTrans" cxnId="{172A42FA-79A1-402E-8321-E7EC62D20CE2}">
      <dgm:prSet/>
      <dgm:spPr/>
      <dgm:t>
        <a:bodyPr/>
        <a:lstStyle/>
        <a:p>
          <a:endParaRPr lang="es-ES"/>
        </a:p>
      </dgm:t>
    </dgm:pt>
    <dgm:pt modelId="{92B30D6C-BE27-431A-8E44-C5738933CB1A}" type="pres">
      <dgm:prSet presAssocID="{E4FABF2F-8153-483A-9D51-9E5098BF56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4664A2-E28B-4192-936F-361B6A4E1527}" type="pres">
      <dgm:prSet presAssocID="{377CCE59-0D66-4BC5-8D2F-55DE707FF812}" presName="root1" presStyleCnt="0"/>
      <dgm:spPr/>
    </dgm:pt>
    <dgm:pt modelId="{EC9BB427-DB3B-4312-B3C9-66B294E77530}" type="pres">
      <dgm:prSet presAssocID="{377CCE59-0D66-4BC5-8D2F-55DE707FF8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D239A-981A-4927-BBBA-DC5ED86D482A}" type="pres">
      <dgm:prSet presAssocID="{377CCE59-0D66-4BC5-8D2F-55DE707FF812}" presName="level2hierChild" presStyleCnt="0"/>
      <dgm:spPr/>
    </dgm:pt>
    <dgm:pt modelId="{6A60CC6D-9244-4B0A-9378-AA33186F3D3F}" type="pres">
      <dgm:prSet presAssocID="{10BCBABA-1382-4802-BD96-829322ACA27F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186B8D2F-5068-4036-9638-B6DEEF6FA0CB}" type="pres">
      <dgm:prSet presAssocID="{10BCBABA-1382-4802-BD96-829322ACA27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9FEC054-222A-46DF-8A74-4D6B48DE2202}" type="pres">
      <dgm:prSet presAssocID="{92B9CFD4-1F4A-4E7E-B4C8-738ECBE594A9}" presName="root2" presStyleCnt="0"/>
      <dgm:spPr/>
    </dgm:pt>
    <dgm:pt modelId="{980119EF-7DB5-4572-B4CE-C7496D1A0DB1}" type="pres">
      <dgm:prSet presAssocID="{92B9CFD4-1F4A-4E7E-B4C8-738ECBE594A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140E97-7BB7-4676-A251-4FFE22B5DF7E}" type="pres">
      <dgm:prSet presAssocID="{92B9CFD4-1F4A-4E7E-B4C8-738ECBE594A9}" presName="level3hierChild" presStyleCnt="0"/>
      <dgm:spPr/>
    </dgm:pt>
    <dgm:pt modelId="{69C89E91-1B75-4F71-9DCF-7C7540641F0E}" type="pres">
      <dgm:prSet presAssocID="{B0B496F5-0350-4103-A597-BC4EDC7365E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E1D4DCE-7471-4918-BB8D-F2F345B3AFBD}" type="pres">
      <dgm:prSet presAssocID="{B0B496F5-0350-4103-A597-BC4EDC7365E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219A5A87-14E3-4099-A8C7-294DC7A6D250}" type="pres">
      <dgm:prSet presAssocID="{C73EE959-43CD-4402-8DE6-D258CA1D64BB}" presName="root2" presStyleCnt="0"/>
      <dgm:spPr/>
    </dgm:pt>
    <dgm:pt modelId="{F82F714A-811E-4F3F-9FD0-58672A9FAA32}" type="pres">
      <dgm:prSet presAssocID="{C73EE959-43CD-4402-8DE6-D258CA1D64B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B74A8B-C44A-4408-8D84-C640B3FA7CD4}" type="pres">
      <dgm:prSet presAssocID="{C73EE959-43CD-4402-8DE6-D258CA1D64BB}" presName="level3hierChild" presStyleCnt="0"/>
      <dgm:spPr/>
    </dgm:pt>
    <dgm:pt modelId="{2B26CE3D-2814-4183-9C5C-09717159582D}" type="pres">
      <dgm:prSet presAssocID="{FECD26CA-EA69-4890-93FE-E8FFD5B56CF2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CF54222E-1656-4CDF-B555-F95D8CEE7DE6}" type="pres">
      <dgm:prSet presAssocID="{FECD26CA-EA69-4890-93FE-E8FFD5B56CF2}" presName="connTx" presStyleLbl="parChTrans1D3" presStyleIdx="0" presStyleCnt="4"/>
      <dgm:spPr/>
      <dgm:t>
        <a:bodyPr/>
        <a:lstStyle/>
        <a:p>
          <a:endParaRPr lang="es-ES"/>
        </a:p>
      </dgm:t>
    </dgm:pt>
    <dgm:pt modelId="{76236AF3-0380-4D86-97A1-4230A41B3FDE}" type="pres">
      <dgm:prSet presAssocID="{8517AD7F-674D-4A07-A517-0598FD05B00A}" presName="root2" presStyleCnt="0"/>
      <dgm:spPr/>
    </dgm:pt>
    <dgm:pt modelId="{74B2D1E6-0BC2-46B3-BD9E-937A43F2AD6C}" type="pres">
      <dgm:prSet presAssocID="{8517AD7F-674D-4A07-A517-0598FD05B00A}" presName="LevelTwoTextNode" presStyleLbl="node3" presStyleIdx="0" presStyleCnt="4" custScaleX="130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08892A-87D4-47EB-B4BB-F3D870E3BE64}" type="pres">
      <dgm:prSet presAssocID="{8517AD7F-674D-4A07-A517-0598FD05B00A}" presName="level3hierChild" presStyleCnt="0"/>
      <dgm:spPr/>
    </dgm:pt>
    <dgm:pt modelId="{E0BFD6A9-0A20-4332-9755-C7B464017BAA}" type="pres">
      <dgm:prSet presAssocID="{1DF14BB7-7386-473A-B66A-783CD8E9FFFB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1E38AD98-DC8C-45B0-B8BA-F81F826CA3E1}" type="pres">
      <dgm:prSet presAssocID="{1DF14BB7-7386-473A-B66A-783CD8E9FFFB}" presName="connTx" presStyleLbl="parChTrans1D3" presStyleIdx="1" presStyleCnt="4"/>
      <dgm:spPr/>
      <dgm:t>
        <a:bodyPr/>
        <a:lstStyle/>
        <a:p>
          <a:endParaRPr lang="es-ES"/>
        </a:p>
      </dgm:t>
    </dgm:pt>
    <dgm:pt modelId="{FC364630-BDFE-4CAA-AA29-95233BF6A597}" type="pres">
      <dgm:prSet presAssocID="{9E16B467-61C5-4B23-A3B8-464292B62AAC}" presName="root2" presStyleCnt="0"/>
      <dgm:spPr/>
    </dgm:pt>
    <dgm:pt modelId="{4610674D-97CE-4FF5-B016-47CF85D5B1B0}" type="pres">
      <dgm:prSet presAssocID="{9E16B467-61C5-4B23-A3B8-464292B62AAC}" presName="LevelTwoTextNode" presStyleLbl="node3" presStyleIdx="1" presStyleCnt="4" custScaleX="130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19A64-348F-4203-B2D1-B77F94148737}" type="pres">
      <dgm:prSet presAssocID="{9E16B467-61C5-4B23-A3B8-464292B62AAC}" presName="level3hierChild" presStyleCnt="0"/>
      <dgm:spPr/>
    </dgm:pt>
    <dgm:pt modelId="{361DCF78-2F60-401B-B0B3-E2FDB6CBC51F}" type="pres">
      <dgm:prSet presAssocID="{34ACB48E-D611-4A76-ACA8-ED707E3BB7DF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481C64D0-13D3-4B90-B996-CE10071B0A00}" type="pres">
      <dgm:prSet presAssocID="{34ACB48E-D611-4A76-ACA8-ED707E3BB7DF}" presName="connTx" presStyleLbl="parChTrans1D2" presStyleIdx="2" presStyleCnt="3"/>
      <dgm:spPr/>
      <dgm:t>
        <a:bodyPr/>
        <a:lstStyle/>
        <a:p>
          <a:endParaRPr lang="es-ES"/>
        </a:p>
      </dgm:t>
    </dgm:pt>
    <dgm:pt modelId="{C5E121CA-F2F4-44B4-81F9-9FAA319592FC}" type="pres">
      <dgm:prSet presAssocID="{87CB55D5-A9CF-4A81-9D35-9BE223EB51F1}" presName="root2" presStyleCnt="0"/>
      <dgm:spPr/>
    </dgm:pt>
    <dgm:pt modelId="{6F752A26-4F0C-4FB0-99A4-826756D58C62}" type="pres">
      <dgm:prSet presAssocID="{87CB55D5-A9CF-4A81-9D35-9BE223EB51F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0F6139-37E5-4C32-B60D-DF9485DA9B3E}" type="pres">
      <dgm:prSet presAssocID="{87CB55D5-A9CF-4A81-9D35-9BE223EB51F1}" presName="level3hierChild" presStyleCnt="0"/>
      <dgm:spPr/>
    </dgm:pt>
    <dgm:pt modelId="{9EEEDF6B-AB4C-46CC-8D0C-F384AE321158}" type="pres">
      <dgm:prSet presAssocID="{F56A8EE6-1586-4C1E-A654-874196FB89A9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DE52D88B-9CBD-42A1-824D-AE5C6C21EEED}" type="pres">
      <dgm:prSet presAssocID="{F56A8EE6-1586-4C1E-A654-874196FB89A9}" presName="connTx" presStyleLbl="parChTrans1D3" presStyleIdx="2" presStyleCnt="4"/>
      <dgm:spPr/>
      <dgm:t>
        <a:bodyPr/>
        <a:lstStyle/>
        <a:p>
          <a:endParaRPr lang="es-ES"/>
        </a:p>
      </dgm:t>
    </dgm:pt>
    <dgm:pt modelId="{6BDA0B0E-7D18-47CC-8FCB-0B7DB1613F1A}" type="pres">
      <dgm:prSet presAssocID="{78A4D626-F59F-46B0-9602-06E3891FA5B9}" presName="root2" presStyleCnt="0"/>
      <dgm:spPr/>
    </dgm:pt>
    <dgm:pt modelId="{40A39222-F39D-40C1-B0AB-00CD0A7941E5}" type="pres">
      <dgm:prSet presAssocID="{78A4D626-F59F-46B0-9602-06E3891FA5B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4C2C98-FD27-4CD6-BA9F-D9B0C256F112}" type="pres">
      <dgm:prSet presAssocID="{78A4D626-F59F-46B0-9602-06E3891FA5B9}" presName="level3hierChild" presStyleCnt="0"/>
      <dgm:spPr/>
    </dgm:pt>
    <dgm:pt modelId="{805D6B40-028D-48C4-B9D1-FD08D28F8880}" type="pres">
      <dgm:prSet presAssocID="{929E9CC5-3B34-4F19-A26F-CBFCEDF6BF44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F357F79C-7DCB-4332-AE2F-E44CB3E7DB12}" type="pres">
      <dgm:prSet presAssocID="{929E9CC5-3B34-4F19-A26F-CBFCEDF6BF44}" presName="connTx" presStyleLbl="parChTrans1D4" presStyleIdx="0" presStyleCnt="2"/>
      <dgm:spPr/>
      <dgm:t>
        <a:bodyPr/>
        <a:lstStyle/>
        <a:p>
          <a:endParaRPr lang="es-ES"/>
        </a:p>
      </dgm:t>
    </dgm:pt>
    <dgm:pt modelId="{E9289ADD-4CBC-4BC4-9BE8-19B180BCBA50}" type="pres">
      <dgm:prSet presAssocID="{EB0188C1-EBC7-44DC-8159-79E9CE9789BC}" presName="root2" presStyleCnt="0"/>
      <dgm:spPr/>
    </dgm:pt>
    <dgm:pt modelId="{7C6F6131-5916-402F-B464-66E3CEEAA122}" type="pres">
      <dgm:prSet presAssocID="{EB0188C1-EBC7-44DC-8159-79E9CE9789BC}" presName="LevelTwoTextNode" presStyleLbl="node4" presStyleIdx="0" presStyleCnt="2" custScaleX="130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E45C85-7828-4A16-8774-830E2187474F}" type="pres">
      <dgm:prSet presAssocID="{EB0188C1-EBC7-44DC-8159-79E9CE9789BC}" presName="level3hierChild" presStyleCnt="0"/>
      <dgm:spPr/>
    </dgm:pt>
    <dgm:pt modelId="{AD79A05D-313B-4B4B-BCA4-578D5A85A27A}" type="pres">
      <dgm:prSet presAssocID="{50543668-267D-40EF-9718-39AFCC67485E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25C11C35-96D6-407B-8CF0-3E5D3A0404A9}" type="pres">
      <dgm:prSet presAssocID="{50543668-267D-40EF-9718-39AFCC67485E}" presName="connTx" presStyleLbl="parChTrans1D4" presStyleIdx="1" presStyleCnt="2"/>
      <dgm:spPr/>
      <dgm:t>
        <a:bodyPr/>
        <a:lstStyle/>
        <a:p>
          <a:endParaRPr lang="es-ES"/>
        </a:p>
      </dgm:t>
    </dgm:pt>
    <dgm:pt modelId="{627A3DA2-F348-4C32-B909-B645D371D8B7}" type="pres">
      <dgm:prSet presAssocID="{895DB1EB-EF71-422E-8AC3-46E055CCA591}" presName="root2" presStyleCnt="0"/>
      <dgm:spPr/>
    </dgm:pt>
    <dgm:pt modelId="{0B3CD5ED-1B74-4D67-A559-3DFD5562DD9E}" type="pres">
      <dgm:prSet presAssocID="{895DB1EB-EF71-422E-8AC3-46E055CCA591}" presName="LevelTwoTextNode" presStyleLbl="node4" presStyleIdx="1" presStyleCnt="2" custScaleX="130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74193-9AD9-43EF-8A8B-F6117BB08BF6}" type="pres">
      <dgm:prSet presAssocID="{895DB1EB-EF71-422E-8AC3-46E055CCA591}" presName="level3hierChild" presStyleCnt="0"/>
      <dgm:spPr/>
    </dgm:pt>
    <dgm:pt modelId="{1FAC688B-5887-44BC-A1BF-AB0BBFE7BF82}" type="pres">
      <dgm:prSet presAssocID="{8631D6EB-000C-4838-9CF9-EA61841EFCF6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6BAE4EE4-BDC5-4A77-B48C-7C1396B26776}" type="pres">
      <dgm:prSet presAssocID="{8631D6EB-000C-4838-9CF9-EA61841EFCF6}" presName="connTx" presStyleLbl="parChTrans1D3" presStyleIdx="3" presStyleCnt="4"/>
      <dgm:spPr/>
      <dgm:t>
        <a:bodyPr/>
        <a:lstStyle/>
        <a:p>
          <a:endParaRPr lang="es-ES"/>
        </a:p>
      </dgm:t>
    </dgm:pt>
    <dgm:pt modelId="{83211D4A-8A9D-4B63-8AC1-FB7394BC5B0A}" type="pres">
      <dgm:prSet presAssocID="{2F09E1D1-5915-446A-8B26-6B64DA522C4D}" presName="root2" presStyleCnt="0"/>
      <dgm:spPr/>
    </dgm:pt>
    <dgm:pt modelId="{369D7C58-9DFA-49FD-AFF7-48BEC7F27425}" type="pres">
      <dgm:prSet presAssocID="{2F09E1D1-5915-446A-8B26-6B64DA522C4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2743AB-0C85-45C1-AED9-95BD1504536F}" type="pres">
      <dgm:prSet presAssocID="{2F09E1D1-5915-446A-8B26-6B64DA522C4D}" presName="level3hierChild" presStyleCnt="0"/>
      <dgm:spPr/>
    </dgm:pt>
  </dgm:ptLst>
  <dgm:cxnLst>
    <dgm:cxn modelId="{F195E219-FE0A-4E4F-B0F6-C02780B6B8FD}" srcId="{87CB55D5-A9CF-4A81-9D35-9BE223EB51F1}" destId="{78A4D626-F59F-46B0-9602-06E3891FA5B9}" srcOrd="0" destOrd="0" parTransId="{F56A8EE6-1586-4C1E-A654-874196FB89A9}" sibTransId="{9A0C1655-F4AE-42BE-AD5F-5D50C5A5BF9B}"/>
    <dgm:cxn modelId="{CEDA3929-08FE-4D26-ACF4-47C2E12379AC}" type="presOf" srcId="{50543668-267D-40EF-9718-39AFCC67485E}" destId="{25C11C35-96D6-407B-8CF0-3E5D3A0404A9}" srcOrd="1" destOrd="0" presId="urn:microsoft.com/office/officeart/2005/8/layout/hierarchy2"/>
    <dgm:cxn modelId="{DFBD6B7F-EE5F-420D-B3EE-4B8D89727CEA}" srcId="{C73EE959-43CD-4402-8DE6-D258CA1D64BB}" destId="{8517AD7F-674D-4A07-A517-0598FD05B00A}" srcOrd="0" destOrd="0" parTransId="{FECD26CA-EA69-4890-93FE-E8FFD5B56CF2}" sibTransId="{B4D08E71-338E-4304-906A-71B6142D0321}"/>
    <dgm:cxn modelId="{980E5A78-D33D-45E1-95B1-D2128B7BFCC7}" type="presOf" srcId="{FECD26CA-EA69-4890-93FE-E8FFD5B56CF2}" destId="{CF54222E-1656-4CDF-B555-F95D8CEE7DE6}" srcOrd="1" destOrd="0" presId="urn:microsoft.com/office/officeart/2005/8/layout/hierarchy2"/>
    <dgm:cxn modelId="{4E2CB59F-3C74-4DEC-AEAD-FEBAF0084830}" srcId="{87CB55D5-A9CF-4A81-9D35-9BE223EB51F1}" destId="{2F09E1D1-5915-446A-8B26-6B64DA522C4D}" srcOrd="1" destOrd="0" parTransId="{8631D6EB-000C-4838-9CF9-EA61841EFCF6}" sibTransId="{A784F111-77E3-4CE6-A2AA-9507C38C7E76}"/>
    <dgm:cxn modelId="{742452CA-0F1C-4641-81F5-0A49E6B083B6}" srcId="{377CCE59-0D66-4BC5-8D2F-55DE707FF812}" destId="{C73EE959-43CD-4402-8DE6-D258CA1D64BB}" srcOrd="1" destOrd="0" parTransId="{B0B496F5-0350-4103-A597-BC4EDC7365E0}" sibTransId="{DD70E2F5-CB00-41F8-8E75-820874704C5B}"/>
    <dgm:cxn modelId="{F08A08C6-5293-41AF-A0A1-EBFFD2D383DD}" type="presOf" srcId="{FECD26CA-EA69-4890-93FE-E8FFD5B56CF2}" destId="{2B26CE3D-2814-4183-9C5C-09717159582D}" srcOrd="0" destOrd="0" presId="urn:microsoft.com/office/officeart/2005/8/layout/hierarchy2"/>
    <dgm:cxn modelId="{31BD9DFC-3626-44C4-907C-95510D324A87}" srcId="{377CCE59-0D66-4BC5-8D2F-55DE707FF812}" destId="{87CB55D5-A9CF-4A81-9D35-9BE223EB51F1}" srcOrd="2" destOrd="0" parTransId="{34ACB48E-D611-4A76-ACA8-ED707E3BB7DF}" sibTransId="{8D57CABC-CCEA-450B-BFC6-67FAB8523502}"/>
    <dgm:cxn modelId="{4B995BEE-318C-4A33-905B-10C07451C7A8}" type="presOf" srcId="{B0B496F5-0350-4103-A597-BC4EDC7365E0}" destId="{FE1D4DCE-7471-4918-BB8D-F2F345B3AFBD}" srcOrd="1" destOrd="0" presId="urn:microsoft.com/office/officeart/2005/8/layout/hierarchy2"/>
    <dgm:cxn modelId="{6071B7B2-DF71-41D0-8950-A3D72DCA8031}" srcId="{377CCE59-0D66-4BC5-8D2F-55DE707FF812}" destId="{92B9CFD4-1F4A-4E7E-B4C8-738ECBE594A9}" srcOrd="0" destOrd="0" parTransId="{10BCBABA-1382-4802-BD96-829322ACA27F}" sibTransId="{9C222739-AE82-4F94-892F-3ADB97B08982}"/>
    <dgm:cxn modelId="{20E49632-FA48-4CA7-BCDD-180266234D00}" type="presOf" srcId="{C73EE959-43CD-4402-8DE6-D258CA1D64BB}" destId="{F82F714A-811E-4F3F-9FD0-58672A9FAA32}" srcOrd="0" destOrd="0" presId="urn:microsoft.com/office/officeart/2005/8/layout/hierarchy2"/>
    <dgm:cxn modelId="{13DB4BFE-11E5-4865-B774-C32A2329A0B5}" type="presOf" srcId="{34ACB48E-D611-4A76-ACA8-ED707E3BB7DF}" destId="{481C64D0-13D3-4B90-B996-CE10071B0A00}" srcOrd="1" destOrd="0" presId="urn:microsoft.com/office/officeart/2005/8/layout/hierarchy2"/>
    <dgm:cxn modelId="{DAE8D688-5B37-4D38-8B81-E4A3DAB36932}" type="presOf" srcId="{E4FABF2F-8153-483A-9D51-9E5098BF5643}" destId="{92B30D6C-BE27-431A-8E44-C5738933CB1A}" srcOrd="0" destOrd="0" presId="urn:microsoft.com/office/officeart/2005/8/layout/hierarchy2"/>
    <dgm:cxn modelId="{8E8DF902-69C8-42C3-8BF5-0A7FA6D716C7}" type="presOf" srcId="{8631D6EB-000C-4838-9CF9-EA61841EFCF6}" destId="{1FAC688B-5887-44BC-A1BF-AB0BBFE7BF82}" srcOrd="0" destOrd="0" presId="urn:microsoft.com/office/officeart/2005/8/layout/hierarchy2"/>
    <dgm:cxn modelId="{793854B9-466D-405C-B9BB-EB25FE245374}" type="presOf" srcId="{9E16B467-61C5-4B23-A3B8-464292B62AAC}" destId="{4610674D-97CE-4FF5-B016-47CF85D5B1B0}" srcOrd="0" destOrd="0" presId="urn:microsoft.com/office/officeart/2005/8/layout/hierarchy2"/>
    <dgm:cxn modelId="{9772C7E7-BE3D-4C20-B494-8FA9E3BCA7B7}" type="presOf" srcId="{EB0188C1-EBC7-44DC-8159-79E9CE9789BC}" destId="{7C6F6131-5916-402F-B464-66E3CEEAA122}" srcOrd="0" destOrd="0" presId="urn:microsoft.com/office/officeart/2005/8/layout/hierarchy2"/>
    <dgm:cxn modelId="{4228568F-EEC5-43F0-8A62-1856ED10643B}" type="presOf" srcId="{929E9CC5-3B34-4F19-A26F-CBFCEDF6BF44}" destId="{F357F79C-7DCB-4332-AE2F-E44CB3E7DB12}" srcOrd="1" destOrd="0" presId="urn:microsoft.com/office/officeart/2005/8/layout/hierarchy2"/>
    <dgm:cxn modelId="{9C1DC41F-929D-40F5-BCA9-57B2DA8A9B4C}" type="presOf" srcId="{895DB1EB-EF71-422E-8AC3-46E055CCA591}" destId="{0B3CD5ED-1B74-4D67-A559-3DFD5562DD9E}" srcOrd="0" destOrd="0" presId="urn:microsoft.com/office/officeart/2005/8/layout/hierarchy2"/>
    <dgm:cxn modelId="{9B32D768-60CE-4270-9485-0E1A4E39AABB}" type="presOf" srcId="{10BCBABA-1382-4802-BD96-829322ACA27F}" destId="{186B8D2F-5068-4036-9638-B6DEEF6FA0CB}" srcOrd="1" destOrd="0" presId="urn:microsoft.com/office/officeart/2005/8/layout/hierarchy2"/>
    <dgm:cxn modelId="{F2183052-1A3D-4769-8057-8FD12EE3086F}" type="presOf" srcId="{34ACB48E-D611-4A76-ACA8-ED707E3BB7DF}" destId="{361DCF78-2F60-401B-B0B3-E2FDB6CBC51F}" srcOrd="0" destOrd="0" presId="urn:microsoft.com/office/officeart/2005/8/layout/hierarchy2"/>
    <dgm:cxn modelId="{0E4E3ED0-A30E-4D46-8E7B-B1897AB1F363}" type="presOf" srcId="{2F09E1D1-5915-446A-8B26-6B64DA522C4D}" destId="{369D7C58-9DFA-49FD-AFF7-48BEC7F27425}" srcOrd="0" destOrd="0" presId="urn:microsoft.com/office/officeart/2005/8/layout/hierarchy2"/>
    <dgm:cxn modelId="{2064EFCA-EA06-4DAA-BADC-4571D18D758F}" type="presOf" srcId="{8517AD7F-674D-4A07-A517-0598FD05B00A}" destId="{74B2D1E6-0BC2-46B3-BD9E-937A43F2AD6C}" srcOrd="0" destOrd="0" presId="urn:microsoft.com/office/officeart/2005/8/layout/hierarchy2"/>
    <dgm:cxn modelId="{D5CED46B-F850-4818-9E11-08F1E1ACCFAF}" type="presOf" srcId="{F56A8EE6-1586-4C1E-A654-874196FB89A9}" destId="{DE52D88B-9CBD-42A1-824D-AE5C6C21EEED}" srcOrd="1" destOrd="0" presId="urn:microsoft.com/office/officeart/2005/8/layout/hierarchy2"/>
    <dgm:cxn modelId="{734A03C1-1E78-4840-B530-5F1C2FF9EC3F}" type="presOf" srcId="{1DF14BB7-7386-473A-B66A-783CD8E9FFFB}" destId="{E0BFD6A9-0A20-4332-9755-C7B464017BAA}" srcOrd="0" destOrd="0" presId="urn:microsoft.com/office/officeart/2005/8/layout/hierarchy2"/>
    <dgm:cxn modelId="{51701514-9497-41D7-A8A3-AB060596EA2B}" type="presOf" srcId="{B0B496F5-0350-4103-A597-BC4EDC7365E0}" destId="{69C89E91-1B75-4F71-9DCF-7C7540641F0E}" srcOrd="0" destOrd="0" presId="urn:microsoft.com/office/officeart/2005/8/layout/hierarchy2"/>
    <dgm:cxn modelId="{E5EBBFB2-0AF7-4361-8B69-8A38826FBFEB}" type="presOf" srcId="{50543668-267D-40EF-9718-39AFCC67485E}" destId="{AD79A05D-313B-4B4B-BCA4-578D5A85A27A}" srcOrd="0" destOrd="0" presId="urn:microsoft.com/office/officeart/2005/8/layout/hierarchy2"/>
    <dgm:cxn modelId="{BA6A4A2E-76C9-4749-B52F-C3A1746E8D12}" type="presOf" srcId="{10BCBABA-1382-4802-BD96-829322ACA27F}" destId="{6A60CC6D-9244-4B0A-9378-AA33186F3D3F}" srcOrd="0" destOrd="0" presId="urn:microsoft.com/office/officeart/2005/8/layout/hierarchy2"/>
    <dgm:cxn modelId="{443587E9-A3BA-4256-9641-8046F7AD3997}" type="presOf" srcId="{92B9CFD4-1F4A-4E7E-B4C8-738ECBE594A9}" destId="{980119EF-7DB5-4572-B4CE-C7496D1A0DB1}" srcOrd="0" destOrd="0" presId="urn:microsoft.com/office/officeart/2005/8/layout/hierarchy2"/>
    <dgm:cxn modelId="{BC2E8B15-F6ED-4CD6-91BE-5D2C3DA01A2D}" srcId="{78A4D626-F59F-46B0-9602-06E3891FA5B9}" destId="{895DB1EB-EF71-422E-8AC3-46E055CCA591}" srcOrd="1" destOrd="0" parTransId="{50543668-267D-40EF-9718-39AFCC67485E}" sibTransId="{FC84D607-B3BD-4EEA-A573-5A88D61A1358}"/>
    <dgm:cxn modelId="{687159B9-2C80-450B-BDB8-91533547D718}" type="presOf" srcId="{78A4D626-F59F-46B0-9602-06E3891FA5B9}" destId="{40A39222-F39D-40C1-B0AB-00CD0A7941E5}" srcOrd="0" destOrd="0" presId="urn:microsoft.com/office/officeart/2005/8/layout/hierarchy2"/>
    <dgm:cxn modelId="{172A42FA-79A1-402E-8321-E7EC62D20CE2}" srcId="{C73EE959-43CD-4402-8DE6-D258CA1D64BB}" destId="{9E16B467-61C5-4B23-A3B8-464292B62AAC}" srcOrd="1" destOrd="0" parTransId="{1DF14BB7-7386-473A-B66A-783CD8E9FFFB}" sibTransId="{E79EED79-0950-4FCA-AA6B-DCB3E9286BDF}"/>
    <dgm:cxn modelId="{708A419F-8302-4B95-BDC8-0D1E01B6BAB0}" srcId="{78A4D626-F59F-46B0-9602-06E3891FA5B9}" destId="{EB0188C1-EBC7-44DC-8159-79E9CE9789BC}" srcOrd="0" destOrd="0" parTransId="{929E9CC5-3B34-4F19-A26F-CBFCEDF6BF44}" sibTransId="{5A0E4A7E-C1A2-42EF-827E-9E330CA0BBFD}"/>
    <dgm:cxn modelId="{64A87F1E-CBA6-41C2-B8AD-4C25E10A89A7}" type="presOf" srcId="{377CCE59-0D66-4BC5-8D2F-55DE707FF812}" destId="{EC9BB427-DB3B-4312-B3C9-66B294E77530}" srcOrd="0" destOrd="0" presId="urn:microsoft.com/office/officeart/2005/8/layout/hierarchy2"/>
    <dgm:cxn modelId="{4232452C-EAEB-423E-AD57-963A3E694FCD}" type="presOf" srcId="{F56A8EE6-1586-4C1E-A654-874196FB89A9}" destId="{9EEEDF6B-AB4C-46CC-8D0C-F384AE321158}" srcOrd="0" destOrd="0" presId="urn:microsoft.com/office/officeart/2005/8/layout/hierarchy2"/>
    <dgm:cxn modelId="{5D3455D7-41DE-42C2-B68D-51A835C78A09}" srcId="{E4FABF2F-8153-483A-9D51-9E5098BF5643}" destId="{377CCE59-0D66-4BC5-8D2F-55DE707FF812}" srcOrd="0" destOrd="0" parTransId="{A809C463-8918-4B5F-95D9-17F9F3ABFA03}" sibTransId="{E0F8DFD6-C588-4B30-B13C-89FED3D5FBC7}"/>
    <dgm:cxn modelId="{587592C2-F507-4882-85B6-1F8EDE669B36}" type="presOf" srcId="{87CB55D5-A9CF-4A81-9D35-9BE223EB51F1}" destId="{6F752A26-4F0C-4FB0-99A4-826756D58C62}" srcOrd="0" destOrd="0" presId="urn:microsoft.com/office/officeart/2005/8/layout/hierarchy2"/>
    <dgm:cxn modelId="{A7E8B4BE-97E6-4824-8F38-98B3C830DBA0}" type="presOf" srcId="{1DF14BB7-7386-473A-B66A-783CD8E9FFFB}" destId="{1E38AD98-DC8C-45B0-B8BA-F81F826CA3E1}" srcOrd="1" destOrd="0" presId="urn:microsoft.com/office/officeart/2005/8/layout/hierarchy2"/>
    <dgm:cxn modelId="{30CFAB5C-B6C9-4069-B73C-38832794C1C5}" type="presOf" srcId="{8631D6EB-000C-4838-9CF9-EA61841EFCF6}" destId="{6BAE4EE4-BDC5-4A77-B48C-7C1396B26776}" srcOrd="1" destOrd="0" presId="urn:microsoft.com/office/officeart/2005/8/layout/hierarchy2"/>
    <dgm:cxn modelId="{2B739F36-E784-44A1-ABDD-57432EBA4074}" type="presOf" srcId="{929E9CC5-3B34-4F19-A26F-CBFCEDF6BF44}" destId="{805D6B40-028D-48C4-B9D1-FD08D28F8880}" srcOrd="0" destOrd="0" presId="urn:microsoft.com/office/officeart/2005/8/layout/hierarchy2"/>
    <dgm:cxn modelId="{70A2E5B1-4FA9-4919-A577-C572E060E089}" type="presParOf" srcId="{92B30D6C-BE27-431A-8E44-C5738933CB1A}" destId="{AC4664A2-E28B-4192-936F-361B6A4E1527}" srcOrd="0" destOrd="0" presId="urn:microsoft.com/office/officeart/2005/8/layout/hierarchy2"/>
    <dgm:cxn modelId="{3812BB9A-FC25-4A31-A225-07B03D69E5CA}" type="presParOf" srcId="{AC4664A2-E28B-4192-936F-361B6A4E1527}" destId="{EC9BB427-DB3B-4312-B3C9-66B294E77530}" srcOrd="0" destOrd="0" presId="urn:microsoft.com/office/officeart/2005/8/layout/hierarchy2"/>
    <dgm:cxn modelId="{25A12F21-8D91-43F9-84CF-4FA8D5BB05A9}" type="presParOf" srcId="{AC4664A2-E28B-4192-936F-361B6A4E1527}" destId="{37FD239A-981A-4927-BBBA-DC5ED86D482A}" srcOrd="1" destOrd="0" presId="urn:microsoft.com/office/officeart/2005/8/layout/hierarchy2"/>
    <dgm:cxn modelId="{3B9B1BBB-AEF2-46B5-9DFF-859C86F2B470}" type="presParOf" srcId="{37FD239A-981A-4927-BBBA-DC5ED86D482A}" destId="{6A60CC6D-9244-4B0A-9378-AA33186F3D3F}" srcOrd="0" destOrd="0" presId="urn:microsoft.com/office/officeart/2005/8/layout/hierarchy2"/>
    <dgm:cxn modelId="{803535AD-B9CC-445D-9CD4-00F933BAF3ED}" type="presParOf" srcId="{6A60CC6D-9244-4B0A-9378-AA33186F3D3F}" destId="{186B8D2F-5068-4036-9638-B6DEEF6FA0CB}" srcOrd="0" destOrd="0" presId="urn:microsoft.com/office/officeart/2005/8/layout/hierarchy2"/>
    <dgm:cxn modelId="{FCD225B3-2502-43C6-816A-77DC528C3361}" type="presParOf" srcId="{37FD239A-981A-4927-BBBA-DC5ED86D482A}" destId="{C9FEC054-222A-46DF-8A74-4D6B48DE2202}" srcOrd="1" destOrd="0" presId="urn:microsoft.com/office/officeart/2005/8/layout/hierarchy2"/>
    <dgm:cxn modelId="{0A69814E-9759-4F28-8669-2D2332E5582D}" type="presParOf" srcId="{C9FEC054-222A-46DF-8A74-4D6B48DE2202}" destId="{980119EF-7DB5-4572-B4CE-C7496D1A0DB1}" srcOrd="0" destOrd="0" presId="urn:microsoft.com/office/officeart/2005/8/layout/hierarchy2"/>
    <dgm:cxn modelId="{ACF6A4A9-D11E-41D1-A2C6-632011E1DBF9}" type="presParOf" srcId="{C9FEC054-222A-46DF-8A74-4D6B48DE2202}" destId="{C8140E97-7BB7-4676-A251-4FFE22B5DF7E}" srcOrd="1" destOrd="0" presId="urn:microsoft.com/office/officeart/2005/8/layout/hierarchy2"/>
    <dgm:cxn modelId="{1CF9C0AA-2B12-4718-8E1B-F30CE6407444}" type="presParOf" srcId="{37FD239A-981A-4927-BBBA-DC5ED86D482A}" destId="{69C89E91-1B75-4F71-9DCF-7C7540641F0E}" srcOrd="2" destOrd="0" presId="urn:microsoft.com/office/officeart/2005/8/layout/hierarchy2"/>
    <dgm:cxn modelId="{F212B5AC-B98E-431A-BEE3-0EE4C9C9E2B1}" type="presParOf" srcId="{69C89E91-1B75-4F71-9DCF-7C7540641F0E}" destId="{FE1D4DCE-7471-4918-BB8D-F2F345B3AFBD}" srcOrd="0" destOrd="0" presId="urn:microsoft.com/office/officeart/2005/8/layout/hierarchy2"/>
    <dgm:cxn modelId="{52BBBED1-E1D9-4EF9-9726-4827CE064036}" type="presParOf" srcId="{37FD239A-981A-4927-BBBA-DC5ED86D482A}" destId="{219A5A87-14E3-4099-A8C7-294DC7A6D250}" srcOrd="3" destOrd="0" presId="urn:microsoft.com/office/officeart/2005/8/layout/hierarchy2"/>
    <dgm:cxn modelId="{B0E05649-480A-47C1-B281-39BFD950126F}" type="presParOf" srcId="{219A5A87-14E3-4099-A8C7-294DC7A6D250}" destId="{F82F714A-811E-4F3F-9FD0-58672A9FAA32}" srcOrd="0" destOrd="0" presId="urn:microsoft.com/office/officeart/2005/8/layout/hierarchy2"/>
    <dgm:cxn modelId="{019BD3D1-781D-468D-8C46-2BD6D8E3DD04}" type="presParOf" srcId="{219A5A87-14E3-4099-A8C7-294DC7A6D250}" destId="{2BB74A8B-C44A-4408-8D84-C640B3FA7CD4}" srcOrd="1" destOrd="0" presId="urn:microsoft.com/office/officeart/2005/8/layout/hierarchy2"/>
    <dgm:cxn modelId="{4A535A82-4DFB-4597-9A68-8EB3138C2E85}" type="presParOf" srcId="{2BB74A8B-C44A-4408-8D84-C640B3FA7CD4}" destId="{2B26CE3D-2814-4183-9C5C-09717159582D}" srcOrd="0" destOrd="0" presId="urn:microsoft.com/office/officeart/2005/8/layout/hierarchy2"/>
    <dgm:cxn modelId="{A7722D2C-86E7-497F-9643-9A911B45EC2B}" type="presParOf" srcId="{2B26CE3D-2814-4183-9C5C-09717159582D}" destId="{CF54222E-1656-4CDF-B555-F95D8CEE7DE6}" srcOrd="0" destOrd="0" presId="urn:microsoft.com/office/officeart/2005/8/layout/hierarchy2"/>
    <dgm:cxn modelId="{90DD3BF6-CC74-4C38-BB66-93E7224D6041}" type="presParOf" srcId="{2BB74A8B-C44A-4408-8D84-C640B3FA7CD4}" destId="{76236AF3-0380-4D86-97A1-4230A41B3FDE}" srcOrd="1" destOrd="0" presId="urn:microsoft.com/office/officeart/2005/8/layout/hierarchy2"/>
    <dgm:cxn modelId="{FDAD7432-743C-4E70-AEC1-938F77AB4BFF}" type="presParOf" srcId="{76236AF3-0380-4D86-97A1-4230A41B3FDE}" destId="{74B2D1E6-0BC2-46B3-BD9E-937A43F2AD6C}" srcOrd="0" destOrd="0" presId="urn:microsoft.com/office/officeart/2005/8/layout/hierarchy2"/>
    <dgm:cxn modelId="{325FFD40-53B0-4A21-887B-E67B2D75EADC}" type="presParOf" srcId="{76236AF3-0380-4D86-97A1-4230A41B3FDE}" destId="{6708892A-87D4-47EB-B4BB-F3D870E3BE64}" srcOrd="1" destOrd="0" presId="urn:microsoft.com/office/officeart/2005/8/layout/hierarchy2"/>
    <dgm:cxn modelId="{CBD05A3C-9BAB-42A9-964A-4D399B2609FE}" type="presParOf" srcId="{2BB74A8B-C44A-4408-8D84-C640B3FA7CD4}" destId="{E0BFD6A9-0A20-4332-9755-C7B464017BAA}" srcOrd="2" destOrd="0" presId="urn:microsoft.com/office/officeart/2005/8/layout/hierarchy2"/>
    <dgm:cxn modelId="{18C6AD47-401B-443B-A321-A09A0E972C58}" type="presParOf" srcId="{E0BFD6A9-0A20-4332-9755-C7B464017BAA}" destId="{1E38AD98-DC8C-45B0-B8BA-F81F826CA3E1}" srcOrd="0" destOrd="0" presId="urn:microsoft.com/office/officeart/2005/8/layout/hierarchy2"/>
    <dgm:cxn modelId="{421B9418-1523-4291-947D-886654DB3E5E}" type="presParOf" srcId="{2BB74A8B-C44A-4408-8D84-C640B3FA7CD4}" destId="{FC364630-BDFE-4CAA-AA29-95233BF6A597}" srcOrd="3" destOrd="0" presId="urn:microsoft.com/office/officeart/2005/8/layout/hierarchy2"/>
    <dgm:cxn modelId="{D4A3F41E-C622-488D-8729-BE5CC47CAF17}" type="presParOf" srcId="{FC364630-BDFE-4CAA-AA29-95233BF6A597}" destId="{4610674D-97CE-4FF5-B016-47CF85D5B1B0}" srcOrd="0" destOrd="0" presId="urn:microsoft.com/office/officeart/2005/8/layout/hierarchy2"/>
    <dgm:cxn modelId="{DB3B1589-57D8-4E1B-B33A-C13678DC8E66}" type="presParOf" srcId="{FC364630-BDFE-4CAA-AA29-95233BF6A597}" destId="{90D19A64-348F-4203-B2D1-B77F94148737}" srcOrd="1" destOrd="0" presId="urn:microsoft.com/office/officeart/2005/8/layout/hierarchy2"/>
    <dgm:cxn modelId="{DD032105-BC6A-46D0-B94E-AFD2745EF604}" type="presParOf" srcId="{37FD239A-981A-4927-BBBA-DC5ED86D482A}" destId="{361DCF78-2F60-401B-B0B3-E2FDB6CBC51F}" srcOrd="4" destOrd="0" presId="urn:microsoft.com/office/officeart/2005/8/layout/hierarchy2"/>
    <dgm:cxn modelId="{3A832D9F-7016-48DD-B0B4-B16C6DF47555}" type="presParOf" srcId="{361DCF78-2F60-401B-B0B3-E2FDB6CBC51F}" destId="{481C64D0-13D3-4B90-B996-CE10071B0A00}" srcOrd="0" destOrd="0" presId="urn:microsoft.com/office/officeart/2005/8/layout/hierarchy2"/>
    <dgm:cxn modelId="{456B3C61-92F0-4BAE-B474-EBA8B7376EC8}" type="presParOf" srcId="{37FD239A-981A-4927-BBBA-DC5ED86D482A}" destId="{C5E121CA-F2F4-44B4-81F9-9FAA319592FC}" srcOrd="5" destOrd="0" presId="urn:microsoft.com/office/officeart/2005/8/layout/hierarchy2"/>
    <dgm:cxn modelId="{E953B483-2F4C-42AE-8D3F-5F06795528FA}" type="presParOf" srcId="{C5E121CA-F2F4-44B4-81F9-9FAA319592FC}" destId="{6F752A26-4F0C-4FB0-99A4-826756D58C62}" srcOrd="0" destOrd="0" presId="urn:microsoft.com/office/officeart/2005/8/layout/hierarchy2"/>
    <dgm:cxn modelId="{B45B9825-CFC7-457F-81F0-81BC77499069}" type="presParOf" srcId="{C5E121CA-F2F4-44B4-81F9-9FAA319592FC}" destId="{010F6139-37E5-4C32-B60D-DF9485DA9B3E}" srcOrd="1" destOrd="0" presId="urn:microsoft.com/office/officeart/2005/8/layout/hierarchy2"/>
    <dgm:cxn modelId="{8D9ACCE5-7F02-49E2-AC64-0D9DDB34D302}" type="presParOf" srcId="{010F6139-37E5-4C32-B60D-DF9485DA9B3E}" destId="{9EEEDF6B-AB4C-46CC-8D0C-F384AE321158}" srcOrd="0" destOrd="0" presId="urn:microsoft.com/office/officeart/2005/8/layout/hierarchy2"/>
    <dgm:cxn modelId="{03D7D845-EE61-450F-9E45-2647CDFA1215}" type="presParOf" srcId="{9EEEDF6B-AB4C-46CC-8D0C-F384AE321158}" destId="{DE52D88B-9CBD-42A1-824D-AE5C6C21EEED}" srcOrd="0" destOrd="0" presId="urn:microsoft.com/office/officeart/2005/8/layout/hierarchy2"/>
    <dgm:cxn modelId="{E2716A9F-4EE8-4925-8AFC-BA4567CFEDD1}" type="presParOf" srcId="{010F6139-37E5-4C32-B60D-DF9485DA9B3E}" destId="{6BDA0B0E-7D18-47CC-8FCB-0B7DB1613F1A}" srcOrd="1" destOrd="0" presId="urn:microsoft.com/office/officeart/2005/8/layout/hierarchy2"/>
    <dgm:cxn modelId="{FD15A368-FF87-42B5-9A55-3BC88B6058D8}" type="presParOf" srcId="{6BDA0B0E-7D18-47CC-8FCB-0B7DB1613F1A}" destId="{40A39222-F39D-40C1-B0AB-00CD0A7941E5}" srcOrd="0" destOrd="0" presId="urn:microsoft.com/office/officeart/2005/8/layout/hierarchy2"/>
    <dgm:cxn modelId="{FCC9E568-06DC-4F65-97B5-4BD0BC48D591}" type="presParOf" srcId="{6BDA0B0E-7D18-47CC-8FCB-0B7DB1613F1A}" destId="{9A4C2C98-FD27-4CD6-BA9F-D9B0C256F112}" srcOrd="1" destOrd="0" presId="urn:microsoft.com/office/officeart/2005/8/layout/hierarchy2"/>
    <dgm:cxn modelId="{EFEB27F0-A831-40EC-9FC5-D2E0312EA868}" type="presParOf" srcId="{9A4C2C98-FD27-4CD6-BA9F-D9B0C256F112}" destId="{805D6B40-028D-48C4-B9D1-FD08D28F8880}" srcOrd="0" destOrd="0" presId="urn:microsoft.com/office/officeart/2005/8/layout/hierarchy2"/>
    <dgm:cxn modelId="{6D4588AD-6FDC-4E25-9768-9615D39C8F6D}" type="presParOf" srcId="{805D6B40-028D-48C4-B9D1-FD08D28F8880}" destId="{F357F79C-7DCB-4332-AE2F-E44CB3E7DB12}" srcOrd="0" destOrd="0" presId="urn:microsoft.com/office/officeart/2005/8/layout/hierarchy2"/>
    <dgm:cxn modelId="{D26A8B96-BE4C-45D3-AC9A-1BE1244FE948}" type="presParOf" srcId="{9A4C2C98-FD27-4CD6-BA9F-D9B0C256F112}" destId="{E9289ADD-4CBC-4BC4-9BE8-19B180BCBA50}" srcOrd="1" destOrd="0" presId="urn:microsoft.com/office/officeart/2005/8/layout/hierarchy2"/>
    <dgm:cxn modelId="{45C4C524-1936-4E84-9F3E-C13BAE58E4C4}" type="presParOf" srcId="{E9289ADD-4CBC-4BC4-9BE8-19B180BCBA50}" destId="{7C6F6131-5916-402F-B464-66E3CEEAA122}" srcOrd="0" destOrd="0" presId="urn:microsoft.com/office/officeart/2005/8/layout/hierarchy2"/>
    <dgm:cxn modelId="{C12C32D7-10A4-4104-BC59-E7742DADB1AA}" type="presParOf" srcId="{E9289ADD-4CBC-4BC4-9BE8-19B180BCBA50}" destId="{5AE45C85-7828-4A16-8774-830E2187474F}" srcOrd="1" destOrd="0" presId="urn:microsoft.com/office/officeart/2005/8/layout/hierarchy2"/>
    <dgm:cxn modelId="{F2B1533A-685D-4B3A-83D8-ED9791FAE757}" type="presParOf" srcId="{9A4C2C98-FD27-4CD6-BA9F-D9B0C256F112}" destId="{AD79A05D-313B-4B4B-BCA4-578D5A85A27A}" srcOrd="2" destOrd="0" presId="urn:microsoft.com/office/officeart/2005/8/layout/hierarchy2"/>
    <dgm:cxn modelId="{E1638A92-7428-48B7-B491-0DBC778C8BD5}" type="presParOf" srcId="{AD79A05D-313B-4B4B-BCA4-578D5A85A27A}" destId="{25C11C35-96D6-407B-8CF0-3E5D3A0404A9}" srcOrd="0" destOrd="0" presId="urn:microsoft.com/office/officeart/2005/8/layout/hierarchy2"/>
    <dgm:cxn modelId="{168BE73D-92D6-48EB-B902-FD829FDD303F}" type="presParOf" srcId="{9A4C2C98-FD27-4CD6-BA9F-D9B0C256F112}" destId="{627A3DA2-F348-4C32-B909-B645D371D8B7}" srcOrd="3" destOrd="0" presId="urn:microsoft.com/office/officeart/2005/8/layout/hierarchy2"/>
    <dgm:cxn modelId="{5EC5A5BD-297D-4B9A-B6EF-D7A3534C68A1}" type="presParOf" srcId="{627A3DA2-F348-4C32-B909-B645D371D8B7}" destId="{0B3CD5ED-1B74-4D67-A559-3DFD5562DD9E}" srcOrd="0" destOrd="0" presId="urn:microsoft.com/office/officeart/2005/8/layout/hierarchy2"/>
    <dgm:cxn modelId="{CF9AC28A-6278-4BBD-A445-B0CB382E4B78}" type="presParOf" srcId="{627A3DA2-F348-4C32-B909-B645D371D8B7}" destId="{33C74193-9AD9-43EF-8A8B-F6117BB08BF6}" srcOrd="1" destOrd="0" presId="urn:microsoft.com/office/officeart/2005/8/layout/hierarchy2"/>
    <dgm:cxn modelId="{19022C5A-4512-4B86-8070-A5FB0901FAE0}" type="presParOf" srcId="{010F6139-37E5-4C32-B60D-DF9485DA9B3E}" destId="{1FAC688B-5887-44BC-A1BF-AB0BBFE7BF82}" srcOrd="2" destOrd="0" presId="urn:microsoft.com/office/officeart/2005/8/layout/hierarchy2"/>
    <dgm:cxn modelId="{E2AE3ABC-F1DE-4D59-A6A8-E46CF882E711}" type="presParOf" srcId="{1FAC688B-5887-44BC-A1BF-AB0BBFE7BF82}" destId="{6BAE4EE4-BDC5-4A77-B48C-7C1396B26776}" srcOrd="0" destOrd="0" presId="urn:microsoft.com/office/officeart/2005/8/layout/hierarchy2"/>
    <dgm:cxn modelId="{90DCBCDE-92F2-4CB9-B703-90053F48D1B6}" type="presParOf" srcId="{010F6139-37E5-4C32-B60D-DF9485DA9B3E}" destId="{83211D4A-8A9D-4B63-8AC1-FB7394BC5B0A}" srcOrd="3" destOrd="0" presId="urn:microsoft.com/office/officeart/2005/8/layout/hierarchy2"/>
    <dgm:cxn modelId="{74B09C20-6DC0-4C6A-85F7-3CE505A4A65B}" type="presParOf" srcId="{83211D4A-8A9D-4B63-8AC1-FB7394BC5B0A}" destId="{369D7C58-9DFA-49FD-AFF7-48BEC7F27425}" srcOrd="0" destOrd="0" presId="urn:microsoft.com/office/officeart/2005/8/layout/hierarchy2"/>
    <dgm:cxn modelId="{DA435B20-E821-40C2-9E13-80B92E43E2B5}" type="presParOf" srcId="{83211D4A-8A9D-4B63-8AC1-FB7394BC5B0A}" destId="{3C2743AB-0C85-45C1-AED9-95BD150453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A5A45-66FD-44A7-B67F-CBBDD654B2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6FBC7510-8483-4484-9DF1-6FC8EABA1E1E}">
      <dgm:prSet phldrT="[Texto]"/>
      <dgm:spPr/>
      <dgm:t>
        <a:bodyPr/>
        <a:lstStyle/>
        <a:p>
          <a:r>
            <a:rPr lang="es-ES" dirty="0" smtClean="0"/>
            <a:t>Cuadro </a:t>
          </a:r>
          <a:r>
            <a:rPr lang="es-ES" dirty="0" smtClean="0"/>
            <a:t>de disentería </a:t>
          </a:r>
          <a:r>
            <a:rPr lang="es-ES" dirty="0" smtClean="0"/>
            <a:t>grave, prolongado o recurrente</a:t>
          </a:r>
          <a:endParaRPr lang="es-ES" dirty="0"/>
        </a:p>
      </dgm:t>
    </dgm:pt>
    <dgm:pt modelId="{ECDE75D5-E068-4E24-9D98-2A029A1AE637}" type="parTrans" cxnId="{1D053D35-A79E-4E4F-B970-A0E6402311F9}">
      <dgm:prSet/>
      <dgm:spPr/>
      <dgm:t>
        <a:bodyPr/>
        <a:lstStyle/>
        <a:p>
          <a:endParaRPr lang="es-ES"/>
        </a:p>
      </dgm:t>
    </dgm:pt>
    <dgm:pt modelId="{55E49294-FC1E-40DB-978A-47A191DED962}" type="sibTrans" cxnId="{1D053D35-A79E-4E4F-B970-A0E6402311F9}">
      <dgm:prSet/>
      <dgm:spPr/>
      <dgm:t>
        <a:bodyPr/>
        <a:lstStyle/>
        <a:p>
          <a:endParaRPr lang="es-ES"/>
        </a:p>
      </dgm:t>
    </dgm:pt>
    <dgm:pt modelId="{8AD8E42D-3B56-47BF-A498-76F51CDD95E7}">
      <dgm:prSet phldrT="[Texto]"/>
      <dgm:spPr/>
      <dgm:t>
        <a:bodyPr/>
        <a:lstStyle/>
        <a:p>
          <a:r>
            <a:rPr lang="es-ES" dirty="0" smtClean="0"/>
            <a:t>Ancianos</a:t>
          </a:r>
          <a:endParaRPr lang="es-ES" dirty="0"/>
        </a:p>
      </dgm:t>
    </dgm:pt>
    <dgm:pt modelId="{52B3C744-479D-4193-BDAA-283F41FFA8EE}" type="parTrans" cxnId="{9EFD490B-D83F-4B3F-A255-B09213B4CA5A}">
      <dgm:prSet/>
      <dgm:spPr/>
      <dgm:t>
        <a:bodyPr/>
        <a:lstStyle/>
        <a:p>
          <a:endParaRPr lang="es-ES"/>
        </a:p>
      </dgm:t>
    </dgm:pt>
    <dgm:pt modelId="{642688BB-70CD-46E2-A37D-8129DF08A346}" type="sibTrans" cxnId="{9EFD490B-D83F-4B3F-A255-B09213B4CA5A}">
      <dgm:prSet/>
      <dgm:spPr/>
      <dgm:t>
        <a:bodyPr/>
        <a:lstStyle/>
        <a:p>
          <a:endParaRPr lang="es-ES"/>
        </a:p>
      </dgm:t>
    </dgm:pt>
    <dgm:pt modelId="{831EF6D8-E81B-4E1D-A587-314623B3D9BC}">
      <dgm:prSet phldrT="[Texto]"/>
      <dgm:spPr/>
      <dgm:t>
        <a:bodyPr/>
        <a:lstStyle/>
        <a:p>
          <a:r>
            <a:rPr lang="es-ES" dirty="0" smtClean="0"/>
            <a:t>Embarazadas</a:t>
          </a:r>
          <a:endParaRPr lang="es-ES" dirty="0"/>
        </a:p>
      </dgm:t>
    </dgm:pt>
    <dgm:pt modelId="{F8F271BE-3639-4BEC-BCF3-5F9B29110809}" type="parTrans" cxnId="{A09419C2-28AC-4C75-8811-767412D6D48B}">
      <dgm:prSet/>
      <dgm:spPr/>
      <dgm:t>
        <a:bodyPr/>
        <a:lstStyle/>
        <a:p>
          <a:endParaRPr lang="es-ES"/>
        </a:p>
      </dgm:t>
    </dgm:pt>
    <dgm:pt modelId="{35866563-9AC1-46A8-9707-2CE7A181F0EB}" type="sibTrans" cxnId="{A09419C2-28AC-4C75-8811-767412D6D48B}">
      <dgm:prSet/>
      <dgm:spPr/>
      <dgm:t>
        <a:bodyPr/>
        <a:lstStyle/>
        <a:p>
          <a:endParaRPr lang="es-ES"/>
        </a:p>
      </dgm:t>
    </dgm:pt>
    <dgm:pt modelId="{B9CA9662-B933-42EA-A296-4FE8453BD2CD}">
      <dgm:prSet phldrT="[Texto]"/>
      <dgm:spPr/>
      <dgm:t>
        <a:bodyPr/>
        <a:lstStyle/>
        <a:p>
          <a:r>
            <a:rPr lang="es-ES" dirty="0" smtClean="0"/>
            <a:t>Inmunodeprimidos</a:t>
          </a:r>
          <a:endParaRPr lang="es-ES" dirty="0"/>
        </a:p>
      </dgm:t>
    </dgm:pt>
    <dgm:pt modelId="{1A84A156-B0C3-463A-8B09-EB72FAAAD272}" type="parTrans" cxnId="{E22B3A70-B064-4604-80CF-CED5769DCFE1}">
      <dgm:prSet/>
      <dgm:spPr/>
      <dgm:t>
        <a:bodyPr/>
        <a:lstStyle/>
        <a:p>
          <a:endParaRPr lang="es-ES"/>
        </a:p>
      </dgm:t>
    </dgm:pt>
    <dgm:pt modelId="{BDBF45D0-22B6-4370-8AA3-506A408EC11C}" type="sibTrans" cxnId="{E22B3A70-B064-4604-80CF-CED5769DCFE1}">
      <dgm:prSet/>
      <dgm:spPr/>
      <dgm:t>
        <a:bodyPr/>
        <a:lstStyle/>
        <a:p>
          <a:endParaRPr lang="es-ES"/>
        </a:p>
      </dgm:t>
    </dgm:pt>
    <dgm:pt modelId="{16FD5B5B-6CA3-44FA-A2D0-F20CB6C127C6}" type="pres">
      <dgm:prSet presAssocID="{0BFA5A45-66FD-44A7-B67F-CBBDD654B2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6F122AE-4A2C-4FFC-BB1A-17DE584A596B}" type="pres">
      <dgm:prSet presAssocID="{0BFA5A45-66FD-44A7-B67F-CBBDD654B296}" presName="Name1" presStyleCnt="0"/>
      <dgm:spPr/>
    </dgm:pt>
    <dgm:pt modelId="{C93C4D45-9C43-4B96-A78B-1A4839D3EB3C}" type="pres">
      <dgm:prSet presAssocID="{0BFA5A45-66FD-44A7-B67F-CBBDD654B296}" presName="cycle" presStyleCnt="0"/>
      <dgm:spPr/>
    </dgm:pt>
    <dgm:pt modelId="{5CADFA61-E7C3-4A08-9220-ADE3888EB351}" type="pres">
      <dgm:prSet presAssocID="{0BFA5A45-66FD-44A7-B67F-CBBDD654B296}" presName="srcNode" presStyleLbl="node1" presStyleIdx="0" presStyleCnt="4"/>
      <dgm:spPr/>
    </dgm:pt>
    <dgm:pt modelId="{963190F5-2B73-463D-BBBD-7A3A63D370A8}" type="pres">
      <dgm:prSet presAssocID="{0BFA5A45-66FD-44A7-B67F-CBBDD654B296}" presName="conn" presStyleLbl="parChTrans1D2" presStyleIdx="0" presStyleCnt="1"/>
      <dgm:spPr/>
      <dgm:t>
        <a:bodyPr/>
        <a:lstStyle/>
        <a:p>
          <a:endParaRPr lang="es-ES"/>
        </a:p>
      </dgm:t>
    </dgm:pt>
    <dgm:pt modelId="{8ECB5B6A-3BEF-4BF6-8AC3-17E304B6A496}" type="pres">
      <dgm:prSet presAssocID="{0BFA5A45-66FD-44A7-B67F-CBBDD654B296}" presName="extraNode" presStyleLbl="node1" presStyleIdx="0" presStyleCnt="4"/>
      <dgm:spPr/>
    </dgm:pt>
    <dgm:pt modelId="{72B4EE9B-070E-4AA9-8D2D-EC5A5B7904D9}" type="pres">
      <dgm:prSet presAssocID="{0BFA5A45-66FD-44A7-B67F-CBBDD654B296}" presName="dstNode" presStyleLbl="node1" presStyleIdx="0" presStyleCnt="4"/>
      <dgm:spPr/>
    </dgm:pt>
    <dgm:pt modelId="{943C7E13-18C0-4E74-B8E5-BDD4D587D242}" type="pres">
      <dgm:prSet presAssocID="{6FBC7510-8483-4484-9DF1-6FC8EABA1E1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A3AEF-F92D-4545-A649-D0835309E753}" type="pres">
      <dgm:prSet presAssocID="{6FBC7510-8483-4484-9DF1-6FC8EABA1E1E}" presName="accent_1" presStyleCnt="0"/>
      <dgm:spPr/>
    </dgm:pt>
    <dgm:pt modelId="{984559AB-D9CC-42B0-A74A-94F5551E60A1}" type="pres">
      <dgm:prSet presAssocID="{6FBC7510-8483-4484-9DF1-6FC8EABA1E1E}" presName="accentRepeatNode" presStyleLbl="solidFgAcc1" presStyleIdx="0" presStyleCnt="4"/>
      <dgm:spPr/>
    </dgm:pt>
    <dgm:pt modelId="{5D28D0FD-7111-4B22-9A74-ED4A8DF5CB8C}" type="pres">
      <dgm:prSet presAssocID="{8AD8E42D-3B56-47BF-A498-76F51CDD95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17BC6-A5B2-400E-B520-A369CB38486A}" type="pres">
      <dgm:prSet presAssocID="{8AD8E42D-3B56-47BF-A498-76F51CDD95E7}" presName="accent_2" presStyleCnt="0"/>
      <dgm:spPr/>
    </dgm:pt>
    <dgm:pt modelId="{ED8118F7-80DB-4397-AFB1-4C1F58E58CDE}" type="pres">
      <dgm:prSet presAssocID="{8AD8E42D-3B56-47BF-A498-76F51CDD95E7}" presName="accentRepeatNode" presStyleLbl="solidFgAcc1" presStyleIdx="1" presStyleCnt="4"/>
      <dgm:spPr/>
    </dgm:pt>
    <dgm:pt modelId="{C42214B3-082A-469F-97E4-88BF08EA65FD}" type="pres">
      <dgm:prSet presAssocID="{831EF6D8-E81B-4E1D-A587-314623B3D9B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CA96D-7387-4153-94C9-A6B7E95FE148}" type="pres">
      <dgm:prSet presAssocID="{831EF6D8-E81B-4E1D-A587-314623B3D9BC}" presName="accent_3" presStyleCnt="0"/>
      <dgm:spPr/>
    </dgm:pt>
    <dgm:pt modelId="{1FC4121F-C4BC-4CF3-A42E-7081E5FAC8B1}" type="pres">
      <dgm:prSet presAssocID="{831EF6D8-E81B-4E1D-A587-314623B3D9BC}" presName="accentRepeatNode" presStyleLbl="solidFgAcc1" presStyleIdx="2" presStyleCnt="4"/>
      <dgm:spPr/>
    </dgm:pt>
    <dgm:pt modelId="{31A360C6-5B9B-420F-8BB6-9DCAB587B630}" type="pres">
      <dgm:prSet presAssocID="{B9CA9662-B933-42EA-A296-4FE8453BD2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C7BE5-9B36-4051-87EB-497DAC7336D6}" type="pres">
      <dgm:prSet presAssocID="{B9CA9662-B933-42EA-A296-4FE8453BD2CD}" presName="accent_4" presStyleCnt="0"/>
      <dgm:spPr/>
    </dgm:pt>
    <dgm:pt modelId="{39CC6A95-DC01-425C-9BC8-E70617C116ED}" type="pres">
      <dgm:prSet presAssocID="{B9CA9662-B933-42EA-A296-4FE8453BD2CD}" presName="accentRepeatNode" presStyleLbl="solidFgAcc1" presStyleIdx="3" presStyleCnt="4"/>
      <dgm:spPr/>
    </dgm:pt>
  </dgm:ptLst>
  <dgm:cxnLst>
    <dgm:cxn modelId="{9EFD490B-D83F-4B3F-A255-B09213B4CA5A}" srcId="{0BFA5A45-66FD-44A7-B67F-CBBDD654B296}" destId="{8AD8E42D-3B56-47BF-A498-76F51CDD95E7}" srcOrd="1" destOrd="0" parTransId="{52B3C744-479D-4193-BDAA-283F41FFA8EE}" sibTransId="{642688BB-70CD-46E2-A37D-8129DF08A346}"/>
    <dgm:cxn modelId="{4195196C-39A2-4511-9542-409D0A3272DA}" type="presOf" srcId="{0BFA5A45-66FD-44A7-B67F-CBBDD654B296}" destId="{16FD5B5B-6CA3-44FA-A2D0-F20CB6C127C6}" srcOrd="0" destOrd="0" presId="urn:microsoft.com/office/officeart/2008/layout/VerticalCurvedList"/>
    <dgm:cxn modelId="{A09419C2-28AC-4C75-8811-767412D6D48B}" srcId="{0BFA5A45-66FD-44A7-B67F-CBBDD654B296}" destId="{831EF6D8-E81B-4E1D-A587-314623B3D9BC}" srcOrd="2" destOrd="0" parTransId="{F8F271BE-3639-4BEC-BCF3-5F9B29110809}" sibTransId="{35866563-9AC1-46A8-9707-2CE7A181F0EB}"/>
    <dgm:cxn modelId="{85B621F6-DD09-4F48-A4ED-D4C4839EC466}" type="presOf" srcId="{8AD8E42D-3B56-47BF-A498-76F51CDD95E7}" destId="{5D28D0FD-7111-4B22-9A74-ED4A8DF5CB8C}" srcOrd="0" destOrd="0" presId="urn:microsoft.com/office/officeart/2008/layout/VerticalCurvedList"/>
    <dgm:cxn modelId="{1D053D35-A79E-4E4F-B970-A0E6402311F9}" srcId="{0BFA5A45-66FD-44A7-B67F-CBBDD654B296}" destId="{6FBC7510-8483-4484-9DF1-6FC8EABA1E1E}" srcOrd="0" destOrd="0" parTransId="{ECDE75D5-E068-4E24-9D98-2A029A1AE637}" sibTransId="{55E49294-FC1E-40DB-978A-47A191DED962}"/>
    <dgm:cxn modelId="{82D3AEB2-E975-4604-9C17-0F4EB2401FCC}" type="presOf" srcId="{6FBC7510-8483-4484-9DF1-6FC8EABA1E1E}" destId="{943C7E13-18C0-4E74-B8E5-BDD4D587D242}" srcOrd="0" destOrd="0" presId="urn:microsoft.com/office/officeart/2008/layout/VerticalCurvedList"/>
    <dgm:cxn modelId="{77F3D2A8-03A5-4C52-8B0E-4EB1164A877A}" type="presOf" srcId="{55E49294-FC1E-40DB-978A-47A191DED962}" destId="{963190F5-2B73-463D-BBBD-7A3A63D370A8}" srcOrd="0" destOrd="0" presId="urn:microsoft.com/office/officeart/2008/layout/VerticalCurvedList"/>
    <dgm:cxn modelId="{B2E63980-D513-4B33-B417-CAB03AA3C6B4}" type="presOf" srcId="{B9CA9662-B933-42EA-A296-4FE8453BD2CD}" destId="{31A360C6-5B9B-420F-8BB6-9DCAB587B630}" srcOrd="0" destOrd="0" presId="urn:microsoft.com/office/officeart/2008/layout/VerticalCurvedList"/>
    <dgm:cxn modelId="{E8301916-648B-4E28-B4FD-F7DA357F200C}" type="presOf" srcId="{831EF6D8-E81B-4E1D-A587-314623B3D9BC}" destId="{C42214B3-082A-469F-97E4-88BF08EA65FD}" srcOrd="0" destOrd="0" presId="urn:microsoft.com/office/officeart/2008/layout/VerticalCurvedList"/>
    <dgm:cxn modelId="{E22B3A70-B064-4604-80CF-CED5769DCFE1}" srcId="{0BFA5A45-66FD-44A7-B67F-CBBDD654B296}" destId="{B9CA9662-B933-42EA-A296-4FE8453BD2CD}" srcOrd="3" destOrd="0" parTransId="{1A84A156-B0C3-463A-8B09-EB72FAAAD272}" sibTransId="{BDBF45D0-22B6-4370-8AA3-506A408EC11C}"/>
    <dgm:cxn modelId="{F31851D8-5DE9-459B-9A2B-64EA1D1761AC}" type="presParOf" srcId="{16FD5B5B-6CA3-44FA-A2D0-F20CB6C127C6}" destId="{36F122AE-4A2C-4FFC-BB1A-17DE584A596B}" srcOrd="0" destOrd="0" presId="urn:microsoft.com/office/officeart/2008/layout/VerticalCurvedList"/>
    <dgm:cxn modelId="{63359F75-B13A-415D-97EC-E7E75DA7B9EF}" type="presParOf" srcId="{36F122AE-4A2C-4FFC-BB1A-17DE584A596B}" destId="{C93C4D45-9C43-4B96-A78B-1A4839D3EB3C}" srcOrd="0" destOrd="0" presId="urn:microsoft.com/office/officeart/2008/layout/VerticalCurvedList"/>
    <dgm:cxn modelId="{B1834D4D-CD0C-49FB-A16A-0342536ED610}" type="presParOf" srcId="{C93C4D45-9C43-4B96-A78B-1A4839D3EB3C}" destId="{5CADFA61-E7C3-4A08-9220-ADE3888EB351}" srcOrd="0" destOrd="0" presId="urn:microsoft.com/office/officeart/2008/layout/VerticalCurvedList"/>
    <dgm:cxn modelId="{BC3C9B17-3EDC-4B63-A0B4-51E3430D7D62}" type="presParOf" srcId="{C93C4D45-9C43-4B96-A78B-1A4839D3EB3C}" destId="{963190F5-2B73-463D-BBBD-7A3A63D370A8}" srcOrd="1" destOrd="0" presId="urn:microsoft.com/office/officeart/2008/layout/VerticalCurvedList"/>
    <dgm:cxn modelId="{5C044276-CA6F-4624-A2E7-0579B194DAF8}" type="presParOf" srcId="{C93C4D45-9C43-4B96-A78B-1A4839D3EB3C}" destId="{8ECB5B6A-3BEF-4BF6-8AC3-17E304B6A496}" srcOrd="2" destOrd="0" presId="urn:microsoft.com/office/officeart/2008/layout/VerticalCurvedList"/>
    <dgm:cxn modelId="{9F7C73E5-4CAB-47FC-A17D-74FAC64D3CE3}" type="presParOf" srcId="{C93C4D45-9C43-4B96-A78B-1A4839D3EB3C}" destId="{72B4EE9B-070E-4AA9-8D2D-EC5A5B7904D9}" srcOrd="3" destOrd="0" presId="urn:microsoft.com/office/officeart/2008/layout/VerticalCurvedList"/>
    <dgm:cxn modelId="{45EE98C9-1460-46B3-ABA2-B9F59B1BB0EC}" type="presParOf" srcId="{36F122AE-4A2C-4FFC-BB1A-17DE584A596B}" destId="{943C7E13-18C0-4E74-B8E5-BDD4D587D242}" srcOrd="1" destOrd="0" presId="urn:microsoft.com/office/officeart/2008/layout/VerticalCurvedList"/>
    <dgm:cxn modelId="{628153F8-9971-4262-82DC-237B2F1C59EA}" type="presParOf" srcId="{36F122AE-4A2C-4FFC-BB1A-17DE584A596B}" destId="{52AA3AEF-F92D-4545-A649-D0835309E753}" srcOrd="2" destOrd="0" presId="urn:microsoft.com/office/officeart/2008/layout/VerticalCurvedList"/>
    <dgm:cxn modelId="{79C151AB-5984-4FAB-9F36-1109F7A9F891}" type="presParOf" srcId="{52AA3AEF-F92D-4545-A649-D0835309E753}" destId="{984559AB-D9CC-42B0-A74A-94F5551E60A1}" srcOrd="0" destOrd="0" presId="urn:microsoft.com/office/officeart/2008/layout/VerticalCurvedList"/>
    <dgm:cxn modelId="{6577037E-004D-4887-8005-D0405A864C87}" type="presParOf" srcId="{36F122AE-4A2C-4FFC-BB1A-17DE584A596B}" destId="{5D28D0FD-7111-4B22-9A74-ED4A8DF5CB8C}" srcOrd="3" destOrd="0" presId="urn:microsoft.com/office/officeart/2008/layout/VerticalCurvedList"/>
    <dgm:cxn modelId="{5092F1A9-C522-420D-BBE3-AD21275410DD}" type="presParOf" srcId="{36F122AE-4A2C-4FFC-BB1A-17DE584A596B}" destId="{EB517BC6-A5B2-400E-B520-A369CB38486A}" srcOrd="4" destOrd="0" presId="urn:microsoft.com/office/officeart/2008/layout/VerticalCurvedList"/>
    <dgm:cxn modelId="{3AA30595-B993-4E3E-91ED-64EAAD760E77}" type="presParOf" srcId="{EB517BC6-A5B2-400E-B520-A369CB38486A}" destId="{ED8118F7-80DB-4397-AFB1-4C1F58E58CDE}" srcOrd="0" destOrd="0" presId="urn:microsoft.com/office/officeart/2008/layout/VerticalCurvedList"/>
    <dgm:cxn modelId="{BC1D1C2F-5BFC-42FF-BB87-3AE5B6DE0396}" type="presParOf" srcId="{36F122AE-4A2C-4FFC-BB1A-17DE584A596B}" destId="{C42214B3-082A-469F-97E4-88BF08EA65FD}" srcOrd="5" destOrd="0" presId="urn:microsoft.com/office/officeart/2008/layout/VerticalCurvedList"/>
    <dgm:cxn modelId="{CAA9CA5E-81C6-4B27-A4D1-230D23D99792}" type="presParOf" srcId="{36F122AE-4A2C-4FFC-BB1A-17DE584A596B}" destId="{2E3CA96D-7387-4153-94C9-A6B7E95FE148}" srcOrd="6" destOrd="0" presId="urn:microsoft.com/office/officeart/2008/layout/VerticalCurvedList"/>
    <dgm:cxn modelId="{0F563ED9-CA3E-47AF-8B66-2B683ADD5DFC}" type="presParOf" srcId="{2E3CA96D-7387-4153-94C9-A6B7E95FE148}" destId="{1FC4121F-C4BC-4CF3-A42E-7081E5FAC8B1}" srcOrd="0" destOrd="0" presId="urn:microsoft.com/office/officeart/2008/layout/VerticalCurvedList"/>
    <dgm:cxn modelId="{5A252AF8-8CA4-4ABE-A2C8-7FFD6B2E922B}" type="presParOf" srcId="{36F122AE-4A2C-4FFC-BB1A-17DE584A596B}" destId="{31A360C6-5B9B-420F-8BB6-9DCAB587B630}" srcOrd="7" destOrd="0" presId="urn:microsoft.com/office/officeart/2008/layout/VerticalCurvedList"/>
    <dgm:cxn modelId="{0FC1DB2F-795D-4FCF-8840-60BC3247BB33}" type="presParOf" srcId="{36F122AE-4A2C-4FFC-BB1A-17DE584A596B}" destId="{691C7BE5-9B36-4051-87EB-497DAC7336D6}" srcOrd="8" destOrd="0" presId="urn:microsoft.com/office/officeart/2008/layout/VerticalCurvedList"/>
    <dgm:cxn modelId="{12154D88-5F30-4626-935A-AA55A64F5C66}" type="presParOf" srcId="{691C7BE5-9B36-4051-87EB-497DAC7336D6}" destId="{39CC6A95-DC01-425C-9BC8-E70617C11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C5C0DF-4B1B-40B2-985D-A232A9A42E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A1E07FE-3AC1-4AD6-B85D-084D2460BFE8}">
      <dgm:prSet phldrT="[Texto]" custT="1"/>
      <dgm:spPr/>
      <dgm:t>
        <a:bodyPr/>
        <a:lstStyle/>
        <a:p>
          <a:r>
            <a:rPr lang="es-ES" sz="3600" dirty="0" smtClean="0"/>
            <a:t>CLÍNICA</a:t>
          </a:r>
          <a:endParaRPr lang="es-ES" sz="3600" dirty="0"/>
        </a:p>
      </dgm:t>
    </dgm:pt>
    <dgm:pt modelId="{C2E9FC3E-E6DD-4042-BB48-50E34A12C3EF}" type="parTrans" cxnId="{2D4BCC44-CDE7-4E22-9C8C-86B63FD66142}">
      <dgm:prSet/>
      <dgm:spPr/>
      <dgm:t>
        <a:bodyPr/>
        <a:lstStyle/>
        <a:p>
          <a:endParaRPr lang="es-ES"/>
        </a:p>
      </dgm:t>
    </dgm:pt>
    <dgm:pt modelId="{641A9041-3AA3-4933-B4AA-8079491BC188}" type="sibTrans" cxnId="{2D4BCC44-CDE7-4E22-9C8C-86B63FD66142}">
      <dgm:prSet/>
      <dgm:spPr/>
      <dgm:t>
        <a:bodyPr/>
        <a:lstStyle/>
        <a:p>
          <a:endParaRPr lang="es-ES"/>
        </a:p>
      </dgm:t>
    </dgm:pt>
    <dgm:pt modelId="{0FEBE2B8-EA04-4D27-B490-38DB25AFDF9C}">
      <dgm:prSet phldrT="[Texto]" custT="1"/>
      <dgm:spPr/>
      <dgm:t>
        <a:bodyPr/>
        <a:lstStyle/>
        <a:p>
          <a:r>
            <a:rPr lang="es-ES" sz="1800" dirty="0" smtClean="0"/>
            <a:t>Enteritis</a:t>
          </a:r>
          <a:endParaRPr lang="es-ES" sz="1800" dirty="0"/>
        </a:p>
      </dgm:t>
    </dgm:pt>
    <dgm:pt modelId="{FF82D9D4-97CE-4528-BAA0-9686954BF44F}" type="parTrans" cxnId="{F3D6477A-7D61-4DB1-A460-DB849CB07E67}">
      <dgm:prSet/>
      <dgm:spPr/>
      <dgm:t>
        <a:bodyPr/>
        <a:lstStyle/>
        <a:p>
          <a:endParaRPr lang="es-ES"/>
        </a:p>
      </dgm:t>
    </dgm:pt>
    <dgm:pt modelId="{A46B8448-01ED-409A-8C35-5F56046E0B20}" type="sibTrans" cxnId="{F3D6477A-7D61-4DB1-A460-DB849CB07E67}">
      <dgm:prSet/>
      <dgm:spPr/>
      <dgm:t>
        <a:bodyPr/>
        <a:lstStyle/>
        <a:p>
          <a:endParaRPr lang="es-ES"/>
        </a:p>
      </dgm:t>
    </dgm:pt>
    <dgm:pt modelId="{9D1C6E74-17FC-402B-BF6A-FAF861E4FE6D}">
      <dgm:prSet phldrT="[Texto]" custT="1"/>
      <dgm:spPr/>
      <dgm:t>
        <a:bodyPr/>
        <a:lstStyle/>
        <a:p>
          <a:r>
            <a:rPr lang="es-ES" sz="1800" dirty="0" smtClean="0"/>
            <a:t>Enterocolitis</a:t>
          </a:r>
          <a:endParaRPr lang="es-ES" sz="1800" dirty="0"/>
        </a:p>
      </dgm:t>
    </dgm:pt>
    <dgm:pt modelId="{F2D19685-DF31-4102-990B-F54660165818}" type="parTrans" cxnId="{C288A21C-5F47-4538-8E05-47E85412D5CF}">
      <dgm:prSet/>
      <dgm:spPr/>
      <dgm:t>
        <a:bodyPr/>
        <a:lstStyle/>
        <a:p>
          <a:endParaRPr lang="es-ES"/>
        </a:p>
      </dgm:t>
    </dgm:pt>
    <dgm:pt modelId="{8E2995B6-C636-4D78-85B7-9083C26ACCA2}" type="sibTrans" cxnId="{C288A21C-5F47-4538-8E05-47E85412D5CF}">
      <dgm:prSet/>
      <dgm:spPr/>
      <dgm:t>
        <a:bodyPr/>
        <a:lstStyle/>
        <a:p>
          <a:endParaRPr lang="es-ES"/>
        </a:p>
      </dgm:t>
    </dgm:pt>
    <dgm:pt modelId="{9E37567F-ADBE-4B5F-8A16-9BCE20BE587F}">
      <dgm:prSet phldrT="[Texto]" custT="1"/>
      <dgm:spPr/>
      <dgm:t>
        <a:bodyPr/>
        <a:lstStyle/>
        <a:p>
          <a:r>
            <a:rPr lang="es-ES" sz="1800" dirty="0" smtClean="0"/>
            <a:t>ADENITIS MESENTÉRICA </a:t>
          </a:r>
          <a:r>
            <a:rPr lang="es-ES" sz="1400" dirty="0" smtClean="0"/>
            <a:t>(niños , meses fríos)</a:t>
          </a:r>
        </a:p>
        <a:p>
          <a:r>
            <a:rPr lang="es-ES" sz="1400" dirty="0" smtClean="0"/>
            <a:t>+/- odinofagia</a:t>
          </a:r>
          <a:endParaRPr lang="es-ES" sz="1400" dirty="0"/>
        </a:p>
      </dgm:t>
    </dgm:pt>
    <dgm:pt modelId="{93A20EA4-60CA-4D3A-B19E-399C5E692DFE}" type="parTrans" cxnId="{AA7E694F-A0BE-41B6-8432-2625DD47B325}">
      <dgm:prSet/>
      <dgm:spPr/>
      <dgm:t>
        <a:bodyPr/>
        <a:lstStyle/>
        <a:p>
          <a:endParaRPr lang="es-ES"/>
        </a:p>
      </dgm:t>
    </dgm:pt>
    <dgm:pt modelId="{979A1110-3E8A-4100-B439-9E0171008CF0}" type="sibTrans" cxnId="{AA7E694F-A0BE-41B6-8432-2625DD47B325}">
      <dgm:prSet/>
      <dgm:spPr/>
      <dgm:t>
        <a:bodyPr/>
        <a:lstStyle/>
        <a:p>
          <a:endParaRPr lang="es-ES"/>
        </a:p>
      </dgm:t>
    </dgm:pt>
    <dgm:pt modelId="{D11DE5E3-CEAA-4865-8833-77699F7771D4}">
      <dgm:prSet phldrT="[Texto]" custT="1"/>
      <dgm:spPr/>
      <dgm:t>
        <a:bodyPr/>
        <a:lstStyle/>
        <a:p>
          <a:r>
            <a:rPr lang="es-ES" sz="1800" i="1" dirty="0" smtClean="0"/>
            <a:t>“Fiebre tifoidea”</a:t>
          </a:r>
          <a:endParaRPr lang="es-ES" sz="1800" i="1" dirty="0"/>
        </a:p>
      </dgm:t>
    </dgm:pt>
    <dgm:pt modelId="{9AFD3D75-E6B3-42BF-BF43-AB45C7C741E1}" type="parTrans" cxnId="{C3485C14-0072-47E7-B6BD-A5B7D0845D79}">
      <dgm:prSet/>
      <dgm:spPr/>
      <dgm:t>
        <a:bodyPr/>
        <a:lstStyle/>
        <a:p>
          <a:endParaRPr lang="es-ES"/>
        </a:p>
      </dgm:t>
    </dgm:pt>
    <dgm:pt modelId="{724BF43A-B703-4137-BBB2-4743870387A3}" type="sibTrans" cxnId="{C3485C14-0072-47E7-B6BD-A5B7D0845D79}">
      <dgm:prSet/>
      <dgm:spPr/>
      <dgm:t>
        <a:bodyPr/>
        <a:lstStyle/>
        <a:p>
          <a:endParaRPr lang="es-ES"/>
        </a:p>
      </dgm:t>
    </dgm:pt>
    <dgm:pt modelId="{FEABF213-0979-4479-B5F7-90ACF4526834}" type="pres">
      <dgm:prSet presAssocID="{08C5C0DF-4B1B-40B2-985D-A232A9A42E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1F2433-3279-441F-8ADC-B473098B7DA1}" type="pres">
      <dgm:prSet presAssocID="{8A1E07FE-3AC1-4AD6-B85D-084D2460BFE8}" presName="root1" presStyleCnt="0"/>
      <dgm:spPr/>
    </dgm:pt>
    <dgm:pt modelId="{F9898703-2643-41D3-AE39-D06CEBB0CE05}" type="pres">
      <dgm:prSet presAssocID="{8A1E07FE-3AC1-4AD6-B85D-084D2460BF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E3630F-70FF-46EF-B9E7-4AD9AFE48BFB}" type="pres">
      <dgm:prSet presAssocID="{8A1E07FE-3AC1-4AD6-B85D-084D2460BFE8}" presName="level2hierChild" presStyleCnt="0"/>
      <dgm:spPr/>
    </dgm:pt>
    <dgm:pt modelId="{369AFDF2-091E-4DF0-821E-797F2119BCE5}" type="pres">
      <dgm:prSet presAssocID="{FF82D9D4-97CE-4528-BAA0-9686954BF44F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C0D5EFC-5ED2-4B55-A643-F3BDDDC1293E}" type="pres">
      <dgm:prSet presAssocID="{FF82D9D4-97CE-4528-BAA0-9686954BF44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E7BC5305-8CEA-4AE0-AF04-7440B9B1A5A5}" type="pres">
      <dgm:prSet presAssocID="{0FEBE2B8-EA04-4D27-B490-38DB25AFDF9C}" presName="root2" presStyleCnt="0"/>
      <dgm:spPr/>
    </dgm:pt>
    <dgm:pt modelId="{C4E4729E-E31C-4857-8FEB-E13092EFF4AB}" type="pres">
      <dgm:prSet presAssocID="{0FEBE2B8-EA04-4D27-B490-38DB25AFDF9C}" presName="LevelTwoTextNode" presStyleLbl="node2" presStyleIdx="0" presStyleCnt="3" custScaleX="88152" custScaleY="5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281DAE-7001-4E66-A341-722CC08AAF87}" type="pres">
      <dgm:prSet presAssocID="{0FEBE2B8-EA04-4D27-B490-38DB25AFDF9C}" presName="level3hierChild" presStyleCnt="0"/>
      <dgm:spPr/>
    </dgm:pt>
    <dgm:pt modelId="{9C9BA87E-07C6-4049-896F-0077F0B62AD5}" type="pres">
      <dgm:prSet presAssocID="{F2D19685-DF31-4102-990B-F54660165818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B5A939C-859E-486E-B5B3-0077A9B55B79}" type="pres">
      <dgm:prSet presAssocID="{F2D19685-DF31-4102-990B-F54660165818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618351B-9956-4736-95CB-44917524B4CC}" type="pres">
      <dgm:prSet presAssocID="{9D1C6E74-17FC-402B-BF6A-FAF861E4FE6D}" presName="root2" presStyleCnt="0"/>
      <dgm:spPr/>
    </dgm:pt>
    <dgm:pt modelId="{74D3B886-B6C4-4528-8996-CF7C316014D1}" type="pres">
      <dgm:prSet presAssocID="{9D1C6E74-17FC-402B-BF6A-FAF861E4FE6D}" presName="LevelTwoTextNode" presStyleLbl="node2" presStyleIdx="1" presStyleCnt="3" custScaleX="88152" custScaleY="5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CE8E0-150A-414A-8B59-DFC744ADE20F}" type="pres">
      <dgm:prSet presAssocID="{9D1C6E74-17FC-402B-BF6A-FAF861E4FE6D}" presName="level3hierChild" presStyleCnt="0"/>
      <dgm:spPr/>
    </dgm:pt>
    <dgm:pt modelId="{C0D0E676-3E2E-4E19-B92D-3CDD15308619}" type="pres">
      <dgm:prSet presAssocID="{93A20EA4-60CA-4D3A-B19E-399C5E692DFE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11A007BE-CAAF-4ABA-8768-21FD3BA7CD3D}" type="pres">
      <dgm:prSet presAssocID="{93A20EA4-60CA-4D3A-B19E-399C5E692DFE}" presName="connTx" presStyleLbl="parChTrans1D3" presStyleIdx="0" presStyleCnt="1"/>
      <dgm:spPr/>
      <dgm:t>
        <a:bodyPr/>
        <a:lstStyle/>
        <a:p>
          <a:endParaRPr lang="es-ES"/>
        </a:p>
      </dgm:t>
    </dgm:pt>
    <dgm:pt modelId="{162EFD9B-2EDB-46C9-B9E7-0BE67577A260}" type="pres">
      <dgm:prSet presAssocID="{9E37567F-ADBE-4B5F-8A16-9BCE20BE587F}" presName="root2" presStyleCnt="0"/>
      <dgm:spPr/>
    </dgm:pt>
    <dgm:pt modelId="{8C4E60C1-600F-4D83-912C-78FEB47E9E6F}" type="pres">
      <dgm:prSet presAssocID="{9E37567F-ADBE-4B5F-8A16-9BCE20BE587F}" presName="LevelTwoTextNode" presStyleLbl="node3" presStyleIdx="0" presStyleCnt="1" custScaleX="118121" custScaleY="129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B28596-4E1F-4AA7-A752-21AEBD2E9B0D}" type="pres">
      <dgm:prSet presAssocID="{9E37567F-ADBE-4B5F-8A16-9BCE20BE587F}" presName="level3hierChild" presStyleCnt="0"/>
      <dgm:spPr/>
    </dgm:pt>
    <dgm:pt modelId="{222A5D92-DBDF-4291-BD94-A65A8D6FD4A4}" type="pres">
      <dgm:prSet presAssocID="{9AFD3D75-E6B3-42BF-BF43-AB45C7C741E1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C003BD1-86FB-4750-A0B8-9F812A6C28CD}" type="pres">
      <dgm:prSet presAssocID="{9AFD3D75-E6B3-42BF-BF43-AB45C7C741E1}" presName="connTx" presStyleLbl="parChTrans1D2" presStyleIdx="2" presStyleCnt="3"/>
      <dgm:spPr/>
      <dgm:t>
        <a:bodyPr/>
        <a:lstStyle/>
        <a:p>
          <a:endParaRPr lang="es-ES"/>
        </a:p>
      </dgm:t>
    </dgm:pt>
    <dgm:pt modelId="{299B745E-2D1E-4A09-BCF1-CDF70160152F}" type="pres">
      <dgm:prSet presAssocID="{D11DE5E3-CEAA-4865-8833-77699F7771D4}" presName="root2" presStyleCnt="0"/>
      <dgm:spPr/>
    </dgm:pt>
    <dgm:pt modelId="{F55CF3A4-2BA9-4994-8C08-8B9F612FB589}" type="pres">
      <dgm:prSet presAssocID="{D11DE5E3-CEAA-4865-8833-77699F7771D4}" presName="LevelTwoTextNode" presStyleLbl="node2" presStyleIdx="2" presStyleCnt="3" custScaleX="88152" custScaleY="5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CC92AF-89DE-468F-878F-19A9D9BEFE63}" type="pres">
      <dgm:prSet presAssocID="{D11DE5E3-CEAA-4865-8833-77699F7771D4}" presName="level3hierChild" presStyleCnt="0"/>
      <dgm:spPr/>
    </dgm:pt>
  </dgm:ptLst>
  <dgm:cxnLst>
    <dgm:cxn modelId="{AA7E694F-A0BE-41B6-8432-2625DD47B325}" srcId="{9D1C6E74-17FC-402B-BF6A-FAF861E4FE6D}" destId="{9E37567F-ADBE-4B5F-8A16-9BCE20BE587F}" srcOrd="0" destOrd="0" parTransId="{93A20EA4-60CA-4D3A-B19E-399C5E692DFE}" sibTransId="{979A1110-3E8A-4100-B439-9E0171008CF0}"/>
    <dgm:cxn modelId="{BE1A0765-65F8-43DD-929C-2D69E136F2AE}" type="presOf" srcId="{9AFD3D75-E6B3-42BF-BF43-AB45C7C741E1}" destId="{3C003BD1-86FB-4750-A0B8-9F812A6C28CD}" srcOrd="1" destOrd="0" presId="urn:microsoft.com/office/officeart/2008/layout/HorizontalMultiLevelHierarchy"/>
    <dgm:cxn modelId="{F3D6477A-7D61-4DB1-A460-DB849CB07E67}" srcId="{8A1E07FE-3AC1-4AD6-B85D-084D2460BFE8}" destId="{0FEBE2B8-EA04-4D27-B490-38DB25AFDF9C}" srcOrd="0" destOrd="0" parTransId="{FF82D9D4-97CE-4528-BAA0-9686954BF44F}" sibTransId="{A46B8448-01ED-409A-8C35-5F56046E0B20}"/>
    <dgm:cxn modelId="{56C99E29-9B9C-4096-B766-0D104A6B933F}" type="presOf" srcId="{FF82D9D4-97CE-4528-BAA0-9686954BF44F}" destId="{9C0D5EFC-5ED2-4B55-A643-F3BDDDC1293E}" srcOrd="1" destOrd="0" presId="urn:microsoft.com/office/officeart/2008/layout/HorizontalMultiLevelHierarchy"/>
    <dgm:cxn modelId="{BF888ED3-A193-4AB2-AF28-D70F1D91DCEA}" type="presOf" srcId="{F2D19685-DF31-4102-990B-F54660165818}" destId="{AB5A939C-859E-486E-B5B3-0077A9B55B79}" srcOrd="1" destOrd="0" presId="urn:microsoft.com/office/officeart/2008/layout/HorizontalMultiLevelHierarchy"/>
    <dgm:cxn modelId="{B12A7527-49AE-4114-9523-427866809933}" type="presOf" srcId="{8A1E07FE-3AC1-4AD6-B85D-084D2460BFE8}" destId="{F9898703-2643-41D3-AE39-D06CEBB0CE05}" srcOrd="0" destOrd="0" presId="urn:microsoft.com/office/officeart/2008/layout/HorizontalMultiLevelHierarchy"/>
    <dgm:cxn modelId="{0176AEFA-DF29-4682-8F32-B21E8BD4F4CD}" type="presOf" srcId="{FF82D9D4-97CE-4528-BAA0-9686954BF44F}" destId="{369AFDF2-091E-4DF0-821E-797F2119BCE5}" srcOrd="0" destOrd="0" presId="urn:microsoft.com/office/officeart/2008/layout/HorizontalMultiLevelHierarchy"/>
    <dgm:cxn modelId="{E0B78AC5-79C3-4AE6-AE54-BA21F1D2A78A}" type="presOf" srcId="{9D1C6E74-17FC-402B-BF6A-FAF861E4FE6D}" destId="{74D3B886-B6C4-4528-8996-CF7C316014D1}" srcOrd="0" destOrd="0" presId="urn:microsoft.com/office/officeart/2008/layout/HorizontalMultiLevelHierarchy"/>
    <dgm:cxn modelId="{B61077BF-B47E-400F-AB6F-75CF875D7ECB}" type="presOf" srcId="{93A20EA4-60CA-4D3A-B19E-399C5E692DFE}" destId="{C0D0E676-3E2E-4E19-B92D-3CDD15308619}" srcOrd="0" destOrd="0" presId="urn:microsoft.com/office/officeart/2008/layout/HorizontalMultiLevelHierarchy"/>
    <dgm:cxn modelId="{C3485C14-0072-47E7-B6BD-A5B7D0845D79}" srcId="{8A1E07FE-3AC1-4AD6-B85D-084D2460BFE8}" destId="{D11DE5E3-CEAA-4865-8833-77699F7771D4}" srcOrd="2" destOrd="0" parTransId="{9AFD3D75-E6B3-42BF-BF43-AB45C7C741E1}" sibTransId="{724BF43A-B703-4137-BBB2-4743870387A3}"/>
    <dgm:cxn modelId="{410E0013-BFC0-4C9C-8529-4B17E6A29EC4}" type="presOf" srcId="{08C5C0DF-4B1B-40B2-985D-A232A9A42E55}" destId="{FEABF213-0979-4479-B5F7-90ACF4526834}" srcOrd="0" destOrd="0" presId="urn:microsoft.com/office/officeart/2008/layout/HorizontalMultiLevelHierarchy"/>
    <dgm:cxn modelId="{C288A21C-5F47-4538-8E05-47E85412D5CF}" srcId="{8A1E07FE-3AC1-4AD6-B85D-084D2460BFE8}" destId="{9D1C6E74-17FC-402B-BF6A-FAF861E4FE6D}" srcOrd="1" destOrd="0" parTransId="{F2D19685-DF31-4102-990B-F54660165818}" sibTransId="{8E2995B6-C636-4D78-85B7-9083C26ACCA2}"/>
    <dgm:cxn modelId="{314A3D4C-EB19-47F8-B6F5-EA62F88A6113}" type="presOf" srcId="{F2D19685-DF31-4102-990B-F54660165818}" destId="{9C9BA87E-07C6-4049-896F-0077F0B62AD5}" srcOrd="0" destOrd="0" presId="urn:microsoft.com/office/officeart/2008/layout/HorizontalMultiLevelHierarchy"/>
    <dgm:cxn modelId="{2D4BCC44-CDE7-4E22-9C8C-86B63FD66142}" srcId="{08C5C0DF-4B1B-40B2-985D-A232A9A42E55}" destId="{8A1E07FE-3AC1-4AD6-B85D-084D2460BFE8}" srcOrd="0" destOrd="0" parTransId="{C2E9FC3E-E6DD-4042-BB48-50E34A12C3EF}" sibTransId="{641A9041-3AA3-4933-B4AA-8079491BC188}"/>
    <dgm:cxn modelId="{5D9E4D7F-6BAC-4395-BA82-258F998CB184}" type="presOf" srcId="{9AFD3D75-E6B3-42BF-BF43-AB45C7C741E1}" destId="{222A5D92-DBDF-4291-BD94-A65A8D6FD4A4}" srcOrd="0" destOrd="0" presId="urn:microsoft.com/office/officeart/2008/layout/HorizontalMultiLevelHierarchy"/>
    <dgm:cxn modelId="{D856FC73-AC91-429E-B20C-C94D932A4679}" type="presOf" srcId="{9E37567F-ADBE-4B5F-8A16-9BCE20BE587F}" destId="{8C4E60C1-600F-4D83-912C-78FEB47E9E6F}" srcOrd="0" destOrd="0" presId="urn:microsoft.com/office/officeart/2008/layout/HorizontalMultiLevelHierarchy"/>
    <dgm:cxn modelId="{326EA671-0271-4B50-91A3-CC86D4782457}" type="presOf" srcId="{D11DE5E3-CEAA-4865-8833-77699F7771D4}" destId="{F55CF3A4-2BA9-4994-8C08-8B9F612FB589}" srcOrd="0" destOrd="0" presId="urn:microsoft.com/office/officeart/2008/layout/HorizontalMultiLevelHierarchy"/>
    <dgm:cxn modelId="{EF06618F-A3C6-49E6-8AED-8AB690397C3B}" type="presOf" srcId="{0FEBE2B8-EA04-4D27-B490-38DB25AFDF9C}" destId="{C4E4729E-E31C-4857-8FEB-E13092EFF4AB}" srcOrd="0" destOrd="0" presId="urn:microsoft.com/office/officeart/2008/layout/HorizontalMultiLevelHierarchy"/>
    <dgm:cxn modelId="{03A6D8B0-574B-411D-9936-51FF553CE071}" type="presOf" srcId="{93A20EA4-60CA-4D3A-B19E-399C5E692DFE}" destId="{11A007BE-CAAF-4ABA-8768-21FD3BA7CD3D}" srcOrd="1" destOrd="0" presId="urn:microsoft.com/office/officeart/2008/layout/HorizontalMultiLevelHierarchy"/>
    <dgm:cxn modelId="{A5F409A8-03A8-4696-853C-46D553E5843C}" type="presParOf" srcId="{FEABF213-0979-4479-B5F7-90ACF4526834}" destId="{B21F2433-3279-441F-8ADC-B473098B7DA1}" srcOrd="0" destOrd="0" presId="urn:microsoft.com/office/officeart/2008/layout/HorizontalMultiLevelHierarchy"/>
    <dgm:cxn modelId="{13A6869C-CA3F-49CF-9C9D-82CA3650F939}" type="presParOf" srcId="{B21F2433-3279-441F-8ADC-B473098B7DA1}" destId="{F9898703-2643-41D3-AE39-D06CEBB0CE05}" srcOrd="0" destOrd="0" presId="urn:microsoft.com/office/officeart/2008/layout/HorizontalMultiLevelHierarchy"/>
    <dgm:cxn modelId="{DCAD2E8F-4DE7-42D5-971E-6671C2596231}" type="presParOf" srcId="{B21F2433-3279-441F-8ADC-B473098B7DA1}" destId="{7BE3630F-70FF-46EF-B9E7-4AD9AFE48BFB}" srcOrd="1" destOrd="0" presId="urn:microsoft.com/office/officeart/2008/layout/HorizontalMultiLevelHierarchy"/>
    <dgm:cxn modelId="{6A62D756-E408-40AA-AA96-28068343FD6C}" type="presParOf" srcId="{7BE3630F-70FF-46EF-B9E7-4AD9AFE48BFB}" destId="{369AFDF2-091E-4DF0-821E-797F2119BCE5}" srcOrd="0" destOrd="0" presId="urn:microsoft.com/office/officeart/2008/layout/HorizontalMultiLevelHierarchy"/>
    <dgm:cxn modelId="{FE5F330A-0058-4E29-80FB-603498532C1A}" type="presParOf" srcId="{369AFDF2-091E-4DF0-821E-797F2119BCE5}" destId="{9C0D5EFC-5ED2-4B55-A643-F3BDDDC1293E}" srcOrd="0" destOrd="0" presId="urn:microsoft.com/office/officeart/2008/layout/HorizontalMultiLevelHierarchy"/>
    <dgm:cxn modelId="{39149553-55CA-405F-9BD8-7D4E86CDC516}" type="presParOf" srcId="{7BE3630F-70FF-46EF-B9E7-4AD9AFE48BFB}" destId="{E7BC5305-8CEA-4AE0-AF04-7440B9B1A5A5}" srcOrd="1" destOrd="0" presId="urn:microsoft.com/office/officeart/2008/layout/HorizontalMultiLevelHierarchy"/>
    <dgm:cxn modelId="{41BAD4C6-7932-47A6-BCE3-544FD5D72D5D}" type="presParOf" srcId="{E7BC5305-8CEA-4AE0-AF04-7440B9B1A5A5}" destId="{C4E4729E-E31C-4857-8FEB-E13092EFF4AB}" srcOrd="0" destOrd="0" presId="urn:microsoft.com/office/officeart/2008/layout/HorizontalMultiLevelHierarchy"/>
    <dgm:cxn modelId="{4F15EA2D-EBFF-47B6-ACAB-B2650955FB05}" type="presParOf" srcId="{E7BC5305-8CEA-4AE0-AF04-7440B9B1A5A5}" destId="{CD281DAE-7001-4E66-A341-722CC08AAF87}" srcOrd="1" destOrd="0" presId="urn:microsoft.com/office/officeart/2008/layout/HorizontalMultiLevelHierarchy"/>
    <dgm:cxn modelId="{C4405368-45B5-4594-90AE-6793774C2311}" type="presParOf" srcId="{7BE3630F-70FF-46EF-B9E7-4AD9AFE48BFB}" destId="{9C9BA87E-07C6-4049-896F-0077F0B62AD5}" srcOrd="2" destOrd="0" presId="urn:microsoft.com/office/officeart/2008/layout/HorizontalMultiLevelHierarchy"/>
    <dgm:cxn modelId="{BF30815D-DC79-4F5D-80C3-F0FA70787325}" type="presParOf" srcId="{9C9BA87E-07C6-4049-896F-0077F0B62AD5}" destId="{AB5A939C-859E-486E-B5B3-0077A9B55B79}" srcOrd="0" destOrd="0" presId="urn:microsoft.com/office/officeart/2008/layout/HorizontalMultiLevelHierarchy"/>
    <dgm:cxn modelId="{0452B568-DDB3-4D05-9BED-AF5A209084CA}" type="presParOf" srcId="{7BE3630F-70FF-46EF-B9E7-4AD9AFE48BFB}" destId="{C618351B-9956-4736-95CB-44917524B4CC}" srcOrd="3" destOrd="0" presId="urn:microsoft.com/office/officeart/2008/layout/HorizontalMultiLevelHierarchy"/>
    <dgm:cxn modelId="{1366CB04-3DBD-4230-A6C9-EA2CB116260F}" type="presParOf" srcId="{C618351B-9956-4736-95CB-44917524B4CC}" destId="{74D3B886-B6C4-4528-8996-CF7C316014D1}" srcOrd="0" destOrd="0" presId="urn:microsoft.com/office/officeart/2008/layout/HorizontalMultiLevelHierarchy"/>
    <dgm:cxn modelId="{A70F9DEA-0C8D-4D52-948A-AB1C4508DBD9}" type="presParOf" srcId="{C618351B-9956-4736-95CB-44917524B4CC}" destId="{8E1CE8E0-150A-414A-8B59-DFC744ADE20F}" srcOrd="1" destOrd="0" presId="urn:microsoft.com/office/officeart/2008/layout/HorizontalMultiLevelHierarchy"/>
    <dgm:cxn modelId="{A03A351F-B737-45F2-B500-65FEA8B98DC7}" type="presParOf" srcId="{8E1CE8E0-150A-414A-8B59-DFC744ADE20F}" destId="{C0D0E676-3E2E-4E19-B92D-3CDD15308619}" srcOrd="0" destOrd="0" presId="urn:microsoft.com/office/officeart/2008/layout/HorizontalMultiLevelHierarchy"/>
    <dgm:cxn modelId="{4364E4BA-CA46-4EEE-B2D0-6D72CC6BDE81}" type="presParOf" srcId="{C0D0E676-3E2E-4E19-B92D-3CDD15308619}" destId="{11A007BE-CAAF-4ABA-8768-21FD3BA7CD3D}" srcOrd="0" destOrd="0" presId="urn:microsoft.com/office/officeart/2008/layout/HorizontalMultiLevelHierarchy"/>
    <dgm:cxn modelId="{2C101211-2CD7-4759-B496-2A06B4E03132}" type="presParOf" srcId="{8E1CE8E0-150A-414A-8B59-DFC744ADE20F}" destId="{162EFD9B-2EDB-46C9-B9E7-0BE67577A260}" srcOrd="1" destOrd="0" presId="urn:microsoft.com/office/officeart/2008/layout/HorizontalMultiLevelHierarchy"/>
    <dgm:cxn modelId="{68F371FB-95B0-4ADF-9E75-981DE068CC96}" type="presParOf" srcId="{162EFD9B-2EDB-46C9-B9E7-0BE67577A260}" destId="{8C4E60C1-600F-4D83-912C-78FEB47E9E6F}" srcOrd="0" destOrd="0" presId="urn:microsoft.com/office/officeart/2008/layout/HorizontalMultiLevelHierarchy"/>
    <dgm:cxn modelId="{6FCF3974-6182-415F-B0DD-09FCDA49A9EE}" type="presParOf" srcId="{162EFD9B-2EDB-46C9-B9E7-0BE67577A260}" destId="{21B28596-4E1F-4AA7-A752-21AEBD2E9B0D}" srcOrd="1" destOrd="0" presId="urn:microsoft.com/office/officeart/2008/layout/HorizontalMultiLevelHierarchy"/>
    <dgm:cxn modelId="{37AEFD69-FDA5-44AE-B106-215F973D8908}" type="presParOf" srcId="{7BE3630F-70FF-46EF-B9E7-4AD9AFE48BFB}" destId="{222A5D92-DBDF-4291-BD94-A65A8D6FD4A4}" srcOrd="4" destOrd="0" presId="urn:microsoft.com/office/officeart/2008/layout/HorizontalMultiLevelHierarchy"/>
    <dgm:cxn modelId="{583386FE-9350-408E-B30D-163181DADE3D}" type="presParOf" srcId="{222A5D92-DBDF-4291-BD94-A65A8D6FD4A4}" destId="{3C003BD1-86FB-4750-A0B8-9F812A6C28CD}" srcOrd="0" destOrd="0" presId="urn:microsoft.com/office/officeart/2008/layout/HorizontalMultiLevelHierarchy"/>
    <dgm:cxn modelId="{C6CD6CDA-0ACC-42B0-B452-DADC23F95F70}" type="presParOf" srcId="{7BE3630F-70FF-46EF-B9E7-4AD9AFE48BFB}" destId="{299B745E-2D1E-4A09-BCF1-CDF70160152F}" srcOrd="5" destOrd="0" presId="urn:microsoft.com/office/officeart/2008/layout/HorizontalMultiLevelHierarchy"/>
    <dgm:cxn modelId="{1F2EB2FD-1EE2-4CCB-8B37-D63B6D2D1DD9}" type="presParOf" srcId="{299B745E-2D1E-4A09-BCF1-CDF70160152F}" destId="{F55CF3A4-2BA9-4994-8C08-8B9F612FB589}" srcOrd="0" destOrd="0" presId="urn:microsoft.com/office/officeart/2008/layout/HorizontalMultiLevelHierarchy"/>
    <dgm:cxn modelId="{B05AFFC5-0D04-4294-96AF-B242CACB90E1}" type="presParOf" srcId="{299B745E-2D1E-4A09-BCF1-CDF70160152F}" destId="{42CC92AF-89DE-468F-878F-19A9D9BEFE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A3200-ED6C-4B24-A389-AECCA611BE1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FF52E85-F9DE-4EF0-8D30-D2DEBD34BEC3}">
      <dgm:prSet phldrT="[Texto]"/>
      <dgm:spPr/>
      <dgm:t>
        <a:bodyPr/>
        <a:lstStyle/>
        <a:p>
          <a:r>
            <a:rPr lang="es-ES" dirty="0" smtClean="0"/>
            <a:t>Aumento de prevalencia</a:t>
          </a:r>
          <a:endParaRPr lang="es-ES" dirty="0"/>
        </a:p>
      </dgm:t>
    </dgm:pt>
    <dgm:pt modelId="{F5C6BB5A-4BA5-4B01-B282-9298DE7B5A5F}" type="parTrans" cxnId="{68C2EEA5-8759-40E8-AB2E-C9C7EF9FC6B5}">
      <dgm:prSet/>
      <dgm:spPr/>
      <dgm:t>
        <a:bodyPr/>
        <a:lstStyle/>
        <a:p>
          <a:endParaRPr lang="es-ES"/>
        </a:p>
      </dgm:t>
    </dgm:pt>
    <dgm:pt modelId="{DE51E09D-E9FB-44AA-92A2-C37FEAD10822}" type="sibTrans" cxnId="{68C2EEA5-8759-40E8-AB2E-C9C7EF9FC6B5}">
      <dgm:prSet/>
      <dgm:spPr/>
      <dgm:t>
        <a:bodyPr/>
        <a:lstStyle/>
        <a:p>
          <a:endParaRPr lang="es-ES"/>
        </a:p>
      </dgm:t>
    </dgm:pt>
    <dgm:pt modelId="{E60A6660-4CB8-4065-9847-4ECB4CACE543}">
      <dgm:prSet phldrT="[Texto]" custT="1"/>
      <dgm:spPr/>
      <dgm:t>
        <a:bodyPr/>
        <a:lstStyle/>
        <a:p>
          <a:pPr algn="ctr"/>
          <a:r>
            <a:rPr lang="es-ES" sz="2000" dirty="0" smtClean="0"/>
            <a:t>Examen microscópico directo</a:t>
          </a:r>
          <a:endParaRPr lang="es-ES" sz="2000" dirty="0"/>
        </a:p>
      </dgm:t>
    </dgm:pt>
    <dgm:pt modelId="{0F085436-12B8-401E-9A6C-0B497E7FBB8A}" type="parTrans" cxnId="{CFF1006B-FBF5-402C-978E-EF7A5BA25B14}">
      <dgm:prSet/>
      <dgm:spPr/>
      <dgm:t>
        <a:bodyPr/>
        <a:lstStyle/>
        <a:p>
          <a:endParaRPr lang="es-ES"/>
        </a:p>
      </dgm:t>
    </dgm:pt>
    <dgm:pt modelId="{13B0B040-EF2A-4144-AFD2-3C399E84770C}" type="sibTrans" cxnId="{CFF1006B-FBF5-402C-978E-EF7A5BA25B14}">
      <dgm:prSet/>
      <dgm:spPr/>
      <dgm:t>
        <a:bodyPr/>
        <a:lstStyle/>
        <a:p>
          <a:endParaRPr lang="es-ES"/>
        </a:p>
      </dgm:t>
    </dgm:pt>
    <dgm:pt modelId="{17F84CB8-3B80-4290-B926-91FAB1CEE4F2}">
      <dgm:prSet phldrT="[Texto]"/>
      <dgm:spPr/>
      <dgm:t>
        <a:bodyPr/>
        <a:lstStyle/>
        <a:p>
          <a:r>
            <a:rPr lang="es-ES" dirty="0" smtClean="0"/>
            <a:t>Factores de riesgo </a:t>
          </a:r>
          <a:endParaRPr lang="es-ES" dirty="0"/>
        </a:p>
      </dgm:t>
    </dgm:pt>
    <dgm:pt modelId="{DCDB1916-DA3C-4DA0-83AC-A808006D32FA}" type="parTrans" cxnId="{DB876B32-8E01-46DD-9AA7-F9E6B4383944}">
      <dgm:prSet/>
      <dgm:spPr/>
      <dgm:t>
        <a:bodyPr/>
        <a:lstStyle/>
        <a:p>
          <a:endParaRPr lang="es-ES"/>
        </a:p>
      </dgm:t>
    </dgm:pt>
    <dgm:pt modelId="{8679DC2A-658E-4A81-A41C-B360CE8A1B54}" type="sibTrans" cxnId="{DB876B32-8E01-46DD-9AA7-F9E6B4383944}">
      <dgm:prSet/>
      <dgm:spPr/>
      <dgm:t>
        <a:bodyPr/>
        <a:lstStyle/>
        <a:p>
          <a:endParaRPr lang="es-ES"/>
        </a:p>
      </dgm:t>
    </dgm:pt>
    <dgm:pt modelId="{E9A8A166-1405-49B2-8907-E4E6114924BA}">
      <dgm:prSet custT="1"/>
      <dgm:spPr/>
      <dgm:t>
        <a:bodyPr/>
        <a:lstStyle/>
        <a:p>
          <a:pPr algn="l"/>
          <a:r>
            <a:rPr lang="es-ES" sz="1400" dirty="0" smtClean="0"/>
            <a:t>Cultivo poco rentable</a:t>
          </a:r>
          <a:endParaRPr lang="es-ES" sz="1400" dirty="0"/>
        </a:p>
      </dgm:t>
    </dgm:pt>
    <dgm:pt modelId="{B621977D-1F32-4B96-AB5F-979807809BEB}" type="parTrans" cxnId="{FC96EFF6-E45E-49C3-A2C7-89B3D5E73E41}">
      <dgm:prSet/>
      <dgm:spPr/>
      <dgm:t>
        <a:bodyPr/>
        <a:lstStyle/>
        <a:p>
          <a:endParaRPr lang="es-ES"/>
        </a:p>
      </dgm:t>
    </dgm:pt>
    <dgm:pt modelId="{29B83745-A439-42FE-8233-3B139BB0A2C7}" type="sibTrans" cxnId="{FC96EFF6-E45E-49C3-A2C7-89B3D5E73E41}">
      <dgm:prSet/>
      <dgm:spPr/>
      <dgm:t>
        <a:bodyPr/>
        <a:lstStyle/>
        <a:p>
          <a:endParaRPr lang="es-ES"/>
        </a:p>
      </dgm:t>
    </dgm:pt>
    <dgm:pt modelId="{69A88428-4B86-4E5D-8B03-D3CCDE500FB8}">
      <dgm:prSet phldrT="[Texto]"/>
      <dgm:spPr/>
      <dgm:t>
        <a:bodyPr/>
        <a:lstStyle/>
        <a:p>
          <a:r>
            <a:rPr lang="es-ES" dirty="0" smtClean="0"/>
            <a:t>Cronicidad</a:t>
          </a:r>
          <a:endParaRPr lang="es-ES" dirty="0"/>
        </a:p>
      </dgm:t>
    </dgm:pt>
    <dgm:pt modelId="{69B58BFF-D26C-43F2-9EB1-DCFE9B02A341}" type="parTrans" cxnId="{94633F0D-2E0B-4D3D-8DAB-CD8D0F121379}">
      <dgm:prSet/>
      <dgm:spPr/>
      <dgm:t>
        <a:bodyPr/>
        <a:lstStyle/>
        <a:p>
          <a:endParaRPr lang="es-ES"/>
        </a:p>
      </dgm:t>
    </dgm:pt>
    <dgm:pt modelId="{93079069-3C4C-490C-901D-DA549B563234}" type="sibTrans" cxnId="{94633F0D-2E0B-4D3D-8DAB-CD8D0F121379}">
      <dgm:prSet/>
      <dgm:spPr/>
      <dgm:t>
        <a:bodyPr/>
        <a:lstStyle/>
        <a:p>
          <a:endParaRPr lang="es-ES"/>
        </a:p>
      </dgm:t>
    </dgm:pt>
    <dgm:pt modelId="{82286D36-3F7B-48A9-8C9C-8143393D0A66}">
      <dgm:prSet phldrT="[Texto]"/>
      <dgm:spPr/>
      <dgm:t>
        <a:bodyPr/>
        <a:lstStyle/>
        <a:p>
          <a:r>
            <a:rPr lang="es-ES" dirty="0" smtClean="0"/>
            <a:t>Zonas endémicas</a:t>
          </a:r>
          <a:endParaRPr lang="es-ES" dirty="0"/>
        </a:p>
      </dgm:t>
    </dgm:pt>
    <dgm:pt modelId="{C7AD7259-11DF-4AB0-ADEE-BDA2B0F044E9}" type="parTrans" cxnId="{FDE1222D-65CF-421F-8893-882EC2CF27AD}">
      <dgm:prSet/>
      <dgm:spPr/>
      <dgm:t>
        <a:bodyPr/>
        <a:lstStyle/>
        <a:p>
          <a:endParaRPr lang="es-ES"/>
        </a:p>
      </dgm:t>
    </dgm:pt>
    <dgm:pt modelId="{B26D1445-13F8-402A-8117-1253817145CC}" type="sibTrans" cxnId="{FDE1222D-65CF-421F-8893-882EC2CF27AD}">
      <dgm:prSet/>
      <dgm:spPr/>
      <dgm:t>
        <a:bodyPr/>
        <a:lstStyle/>
        <a:p>
          <a:endParaRPr lang="es-ES"/>
        </a:p>
      </dgm:t>
    </dgm:pt>
    <dgm:pt modelId="{57B2C73C-E6D4-44AA-906A-69A49AE3B828}" type="pres">
      <dgm:prSet presAssocID="{D7DA3200-ED6C-4B24-A389-AECCA611BE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FF6F8C-4DF4-4691-9F15-90E2FB237DE5}" type="pres">
      <dgm:prSet presAssocID="{CFF52E85-F9DE-4EF0-8D30-D2DEBD34BE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18AFBF-F3CE-4A28-856C-5136259A9773}" type="pres">
      <dgm:prSet presAssocID="{DE51E09D-E9FB-44AA-92A2-C37FEAD10822}" presName="sibTrans" presStyleCnt="0"/>
      <dgm:spPr/>
    </dgm:pt>
    <dgm:pt modelId="{4AAB384C-638E-45B3-8342-2A32EF646413}" type="pres">
      <dgm:prSet presAssocID="{E60A6660-4CB8-4065-9847-4ECB4CACE543}" presName="node" presStyleLbl="node1" presStyleIdx="1" presStyleCnt="5" custLinFactNeighborX="4480" custLinFactNeighborY="-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F575C-C644-4347-AA98-DB8777F3A5FC}" type="pres">
      <dgm:prSet presAssocID="{13B0B040-EF2A-4144-AFD2-3C399E84770C}" presName="sibTrans" presStyleCnt="0"/>
      <dgm:spPr/>
    </dgm:pt>
    <dgm:pt modelId="{10189717-11D0-4157-AC46-E43B730F5008}" type="pres">
      <dgm:prSet presAssocID="{17F84CB8-3B80-4290-B926-91FAB1CEE4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595B5-4EC7-4182-A361-2080244668BC}" type="pres">
      <dgm:prSet presAssocID="{8679DC2A-658E-4A81-A41C-B360CE8A1B54}" presName="sibTrans" presStyleCnt="0"/>
      <dgm:spPr/>
    </dgm:pt>
    <dgm:pt modelId="{E6F74D51-E24B-4DA9-AB71-1627117E7823}" type="pres">
      <dgm:prSet presAssocID="{69A88428-4B86-4E5D-8B03-D3CCDE500FB8}" presName="node" presStyleLbl="node1" presStyleIdx="3" presStyleCnt="5" custLinFactNeighborX="3436" custLinFactNeighborY="-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6F420E-4C5A-448B-A27D-2AA812F491DA}" type="pres">
      <dgm:prSet presAssocID="{93079069-3C4C-490C-901D-DA549B563234}" presName="sibTrans" presStyleCnt="0"/>
      <dgm:spPr/>
    </dgm:pt>
    <dgm:pt modelId="{7A2C645A-A189-4A90-AF01-BC4008D36D83}" type="pres">
      <dgm:prSet presAssocID="{82286D36-3F7B-48A9-8C9C-8143393D0A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E1222D-65CF-421F-8893-882EC2CF27AD}" srcId="{D7DA3200-ED6C-4B24-A389-AECCA611BE14}" destId="{82286D36-3F7B-48A9-8C9C-8143393D0A66}" srcOrd="4" destOrd="0" parTransId="{C7AD7259-11DF-4AB0-ADEE-BDA2B0F044E9}" sibTransId="{B26D1445-13F8-402A-8117-1253817145CC}"/>
    <dgm:cxn modelId="{915651CC-DE64-49A2-B471-6D93F8DC52CE}" type="presOf" srcId="{CFF52E85-F9DE-4EF0-8D30-D2DEBD34BEC3}" destId="{08FF6F8C-4DF4-4691-9F15-90E2FB237DE5}" srcOrd="0" destOrd="0" presId="urn:microsoft.com/office/officeart/2005/8/layout/default"/>
    <dgm:cxn modelId="{CFF1006B-FBF5-402C-978E-EF7A5BA25B14}" srcId="{D7DA3200-ED6C-4B24-A389-AECCA611BE14}" destId="{E60A6660-4CB8-4065-9847-4ECB4CACE543}" srcOrd="1" destOrd="0" parTransId="{0F085436-12B8-401E-9A6C-0B497E7FBB8A}" sibTransId="{13B0B040-EF2A-4144-AFD2-3C399E84770C}"/>
    <dgm:cxn modelId="{37B68C42-2E25-4D20-AB1A-F285E124D865}" type="presOf" srcId="{E60A6660-4CB8-4065-9847-4ECB4CACE543}" destId="{4AAB384C-638E-45B3-8342-2A32EF646413}" srcOrd="0" destOrd="0" presId="urn:microsoft.com/office/officeart/2005/8/layout/default"/>
    <dgm:cxn modelId="{FC96EFF6-E45E-49C3-A2C7-89B3D5E73E41}" srcId="{E60A6660-4CB8-4065-9847-4ECB4CACE543}" destId="{E9A8A166-1405-49B2-8907-E4E6114924BA}" srcOrd="0" destOrd="0" parTransId="{B621977D-1F32-4B96-AB5F-979807809BEB}" sibTransId="{29B83745-A439-42FE-8233-3B139BB0A2C7}"/>
    <dgm:cxn modelId="{94633F0D-2E0B-4D3D-8DAB-CD8D0F121379}" srcId="{D7DA3200-ED6C-4B24-A389-AECCA611BE14}" destId="{69A88428-4B86-4E5D-8B03-D3CCDE500FB8}" srcOrd="3" destOrd="0" parTransId="{69B58BFF-D26C-43F2-9EB1-DCFE9B02A341}" sibTransId="{93079069-3C4C-490C-901D-DA549B563234}"/>
    <dgm:cxn modelId="{77F6575E-7822-4B89-BBE6-EC8AF74F9E7F}" type="presOf" srcId="{82286D36-3F7B-48A9-8C9C-8143393D0A66}" destId="{7A2C645A-A189-4A90-AF01-BC4008D36D83}" srcOrd="0" destOrd="0" presId="urn:microsoft.com/office/officeart/2005/8/layout/default"/>
    <dgm:cxn modelId="{30DDF9A5-D9C0-4EC9-884C-6BCBFFE55BF6}" type="presOf" srcId="{17F84CB8-3B80-4290-B926-91FAB1CEE4F2}" destId="{10189717-11D0-4157-AC46-E43B730F5008}" srcOrd="0" destOrd="0" presId="urn:microsoft.com/office/officeart/2005/8/layout/default"/>
    <dgm:cxn modelId="{32F34BED-01FE-4795-92B5-3F003B550F92}" type="presOf" srcId="{69A88428-4B86-4E5D-8B03-D3CCDE500FB8}" destId="{E6F74D51-E24B-4DA9-AB71-1627117E7823}" srcOrd="0" destOrd="0" presId="urn:microsoft.com/office/officeart/2005/8/layout/default"/>
    <dgm:cxn modelId="{61CE53D3-D53A-4661-B3E1-8F5CDD10D3C0}" type="presOf" srcId="{E9A8A166-1405-49B2-8907-E4E6114924BA}" destId="{4AAB384C-638E-45B3-8342-2A32EF646413}" srcOrd="0" destOrd="1" presId="urn:microsoft.com/office/officeart/2005/8/layout/default"/>
    <dgm:cxn modelId="{68C2EEA5-8759-40E8-AB2E-C9C7EF9FC6B5}" srcId="{D7DA3200-ED6C-4B24-A389-AECCA611BE14}" destId="{CFF52E85-F9DE-4EF0-8D30-D2DEBD34BEC3}" srcOrd="0" destOrd="0" parTransId="{F5C6BB5A-4BA5-4B01-B282-9298DE7B5A5F}" sibTransId="{DE51E09D-E9FB-44AA-92A2-C37FEAD10822}"/>
    <dgm:cxn modelId="{DB876B32-8E01-46DD-9AA7-F9E6B4383944}" srcId="{D7DA3200-ED6C-4B24-A389-AECCA611BE14}" destId="{17F84CB8-3B80-4290-B926-91FAB1CEE4F2}" srcOrd="2" destOrd="0" parTransId="{DCDB1916-DA3C-4DA0-83AC-A808006D32FA}" sibTransId="{8679DC2A-658E-4A81-A41C-B360CE8A1B54}"/>
    <dgm:cxn modelId="{1D266EB8-E08E-426A-8526-E500C760AA86}" type="presOf" srcId="{D7DA3200-ED6C-4B24-A389-AECCA611BE14}" destId="{57B2C73C-E6D4-44AA-906A-69A49AE3B828}" srcOrd="0" destOrd="0" presId="urn:microsoft.com/office/officeart/2005/8/layout/default"/>
    <dgm:cxn modelId="{7879BEBF-8595-44EA-9D9C-FD252B52B98C}" type="presParOf" srcId="{57B2C73C-E6D4-44AA-906A-69A49AE3B828}" destId="{08FF6F8C-4DF4-4691-9F15-90E2FB237DE5}" srcOrd="0" destOrd="0" presId="urn:microsoft.com/office/officeart/2005/8/layout/default"/>
    <dgm:cxn modelId="{3F99F091-FD6E-469D-B4DB-0F7A2C5EE45C}" type="presParOf" srcId="{57B2C73C-E6D4-44AA-906A-69A49AE3B828}" destId="{4618AFBF-F3CE-4A28-856C-5136259A9773}" srcOrd="1" destOrd="0" presId="urn:microsoft.com/office/officeart/2005/8/layout/default"/>
    <dgm:cxn modelId="{1C7E0DA9-E0B5-423B-8BAF-F1F1450EE812}" type="presParOf" srcId="{57B2C73C-E6D4-44AA-906A-69A49AE3B828}" destId="{4AAB384C-638E-45B3-8342-2A32EF646413}" srcOrd="2" destOrd="0" presId="urn:microsoft.com/office/officeart/2005/8/layout/default"/>
    <dgm:cxn modelId="{4E7B0F99-95FF-4ED5-BBEA-B4355BECACD0}" type="presParOf" srcId="{57B2C73C-E6D4-44AA-906A-69A49AE3B828}" destId="{41AF575C-C644-4347-AA98-DB8777F3A5FC}" srcOrd="3" destOrd="0" presId="urn:microsoft.com/office/officeart/2005/8/layout/default"/>
    <dgm:cxn modelId="{79B31F1D-03C0-48CB-A50B-626068CB7DA2}" type="presParOf" srcId="{57B2C73C-E6D4-44AA-906A-69A49AE3B828}" destId="{10189717-11D0-4157-AC46-E43B730F5008}" srcOrd="4" destOrd="0" presId="urn:microsoft.com/office/officeart/2005/8/layout/default"/>
    <dgm:cxn modelId="{1BD959EA-0A6F-4CC4-B2CD-18C75F70954D}" type="presParOf" srcId="{57B2C73C-E6D4-44AA-906A-69A49AE3B828}" destId="{F2F595B5-4EC7-4182-A361-2080244668BC}" srcOrd="5" destOrd="0" presId="urn:microsoft.com/office/officeart/2005/8/layout/default"/>
    <dgm:cxn modelId="{BEC7821C-442D-4643-8DF7-677092C035CD}" type="presParOf" srcId="{57B2C73C-E6D4-44AA-906A-69A49AE3B828}" destId="{E6F74D51-E24B-4DA9-AB71-1627117E7823}" srcOrd="6" destOrd="0" presId="urn:microsoft.com/office/officeart/2005/8/layout/default"/>
    <dgm:cxn modelId="{3AFD4215-53B6-4275-93B8-F84729CB5574}" type="presParOf" srcId="{57B2C73C-E6D4-44AA-906A-69A49AE3B828}" destId="{5A6F420E-4C5A-448B-A27D-2AA812F491DA}" srcOrd="7" destOrd="0" presId="urn:microsoft.com/office/officeart/2005/8/layout/default"/>
    <dgm:cxn modelId="{059FD263-DB68-4489-9B58-CA4B159FECE5}" type="presParOf" srcId="{57B2C73C-E6D4-44AA-906A-69A49AE3B828}" destId="{7A2C645A-A189-4A90-AF01-BC4008D36D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F88E23-D2BA-467C-835B-DB1295851A72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s-ES"/>
        </a:p>
      </dgm:t>
    </dgm:pt>
    <dgm:pt modelId="{885D0FD5-57AC-42BC-99EC-28C2C213FC5E}" type="pres">
      <dgm:prSet presAssocID="{3BF88E23-D2BA-467C-835B-DB1295851A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ED701D4-8797-4BCF-B86E-E3CD47069D92}" type="presOf" srcId="{3BF88E23-D2BA-467C-835B-DB1295851A72}" destId="{885D0FD5-57AC-42BC-99EC-28C2C213FC5E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F88E23-D2BA-467C-835B-DB1295851A72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s-ES"/>
        </a:p>
      </dgm:t>
    </dgm:pt>
    <dgm:pt modelId="{885D0FD5-57AC-42BC-99EC-28C2C213FC5E}" type="pres">
      <dgm:prSet presAssocID="{3BF88E23-D2BA-467C-835B-DB1295851A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ED701D4-8797-4BCF-B86E-E3CD47069D92}" type="presOf" srcId="{3BF88E23-D2BA-467C-835B-DB1295851A72}" destId="{885D0FD5-57AC-42BC-99EC-28C2C213FC5E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93829-2FCD-48BB-874E-0EDA4F873732}">
      <dsp:nvSpPr>
        <dsp:cNvPr id="0" name=""/>
        <dsp:cNvSpPr/>
      </dsp:nvSpPr>
      <dsp:spPr>
        <a:xfrm>
          <a:off x="10508" y="3364094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DIARREA AGUDA INFECCIOSA</a:t>
          </a:r>
          <a:endParaRPr lang="es-ES" sz="1600" b="1" kern="1200" dirty="0"/>
        </a:p>
      </dsp:txBody>
      <dsp:txXfrm>
        <a:off x="34397" y="3387983"/>
        <a:ext cx="1583464" cy="767843"/>
      </dsp:txXfrm>
    </dsp:sp>
    <dsp:sp modelId="{18EF7E62-F4D8-4007-AFE3-DCDBD295CB4B}">
      <dsp:nvSpPr>
        <dsp:cNvPr id="0" name=""/>
        <dsp:cNvSpPr/>
      </dsp:nvSpPr>
      <dsp:spPr>
        <a:xfrm rot="17861945">
          <a:off x="1266129" y="3137518"/>
          <a:ext cx="1403739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403739" y="129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2905" y="3115375"/>
        <a:ext cx="70186" cy="70186"/>
      </dsp:txXfrm>
    </dsp:sp>
    <dsp:sp modelId="{18337600-50AB-4789-A111-3B8FAC48EE22}">
      <dsp:nvSpPr>
        <dsp:cNvPr id="0" name=""/>
        <dsp:cNvSpPr/>
      </dsp:nvSpPr>
      <dsp:spPr>
        <a:xfrm>
          <a:off x="2294247" y="2121222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Producción de </a:t>
          </a:r>
          <a:r>
            <a:rPr lang="es-ES" sz="1800" b="1" kern="1200" dirty="0" smtClean="0"/>
            <a:t>toxinas </a:t>
          </a:r>
          <a:endParaRPr lang="es-ES" sz="1800" b="1" kern="1200" dirty="0"/>
        </a:p>
      </dsp:txBody>
      <dsp:txXfrm>
        <a:off x="2318136" y="2145111"/>
        <a:ext cx="1583464" cy="767843"/>
      </dsp:txXfrm>
    </dsp:sp>
    <dsp:sp modelId="{292F938C-7625-4659-AEF7-E00641313846}">
      <dsp:nvSpPr>
        <dsp:cNvPr id="0" name=""/>
        <dsp:cNvSpPr/>
      </dsp:nvSpPr>
      <dsp:spPr>
        <a:xfrm rot="17692822">
          <a:off x="3476295" y="1812608"/>
          <a:ext cx="155088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550887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12966" y="1786787"/>
        <a:ext cx="77544" cy="77544"/>
      </dsp:txXfrm>
    </dsp:sp>
    <dsp:sp modelId="{0C5029E0-78BB-4C8F-BA70-4C90B7D75059}">
      <dsp:nvSpPr>
        <dsp:cNvPr id="0" name=""/>
        <dsp:cNvSpPr/>
      </dsp:nvSpPr>
      <dsp:spPr>
        <a:xfrm>
          <a:off x="4577987" y="714275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Enterotoxinas</a:t>
          </a:r>
          <a:endParaRPr lang="es-ES" sz="1600" kern="1200" dirty="0"/>
        </a:p>
      </dsp:txBody>
      <dsp:txXfrm>
        <a:off x="4601876" y="738164"/>
        <a:ext cx="1583464" cy="767843"/>
      </dsp:txXfrm>
    </dsp:sp>
    <dsp:sp modelId="{657A99D5-C7A2-4929-9010-A9B829F29572}">
      <dsp:nvSpPr>
        <dsp:cNvPr id="0" name=""/>
        <dsp:cNvSpPr/>
      </dsp:nvSpPr>
      <dsp:spPr>
        <a:xfrm rot="19457599">
          <a:off x="6133702" y="874644"/>
          <a:ext cx="80355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03552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15389" y="867506"/>
        <a:ext cx="40177" cy="40177"/>
      </dsp:txXfrm>
    </dsp:sp>
    <dsp:sp modelId="{CE465DED-4609-4CF2-B6E1-9F27AFD2FB13}">
      <dsp:nvSpPr>
        <dsp:cNvPr id="0" name=""/>
        <dsp:cNvSpPr/>
      </dsp:nvSpPr>
      <dsp:spPr>
        <a:xfrm>
          <a:off x="6861727" y="245293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Diarrea</a:t>
          </a:r>
          <a:r>
            <a:rPr lang="es-ES" sz="1400" b="1" kern="1200" dirty="0" smtClean="0">
              <a:solidFill>
                <a:schemeClr val="accent1"/>
              </a:solidFill>
            </a:rPr>
            <a:t> NO </a:t>
          </a:r>
          <a:r>
            <a:rPr lang="es-ES" sz="1400" kern="1200" dirty="0" smtClean="0"/>
            <a:t>inflamatoria</a:t>
          </a:r>
          <a:endParaRPr lang="es-ES" sz="1400" kern="1200" dirty="0"/>
        </a:p>
      </dsp:txBody>
      <dsp:txXfrm>
        <a:off x="6885616" y="269182"/>
        <a:ext cx="1583464" cy="767843"/>
      </dsp:txXfrm>
    </dsp:sp>
    <dsp:sp modelId="{64082F1F-5C84-4E60-8745-DEAAFF19AB03}">
      <dsp:nvSpPr>
        <dsp:cNvPr id="0" name=""/>
        <dsp:cNvSpPr/>
      </dsp:nvSpPr>
      <dsp:spPr>
        <a:xfrm rot="2142401">
          <a:off x="6133702" y="1343626"/>
          <a:ext cx="80355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03552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15389" y="1336488"/>
        <a:ext cx="40177" cy="40177"/>
      </dsp:txXfrm>
    </dsp:sp>
    <dsp:sp modelId="{DC2AC243-E763-4618-935D-9F60F65B2BF8}">
      <dsp:nvSpPr>
        <dsp:cNvPr id="0" name=""/>
        <dsp:cNvSpPr/>
      </dsp:nvSpPr>
      <dsp:spPr>
        <a:xfrm>
          <a:off x="6861727" y="1183258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Interferencia con procesos de reabsorción y secreción de los </a:t>
          </a:r>
          <a:r>
            <a:rPr lang="es-ES" sz="1200" kern="1200" dirty="0" err="1" smtClean="0"/>
            <a:t>enterocitos</a:t>
          </a:r>
          <a:endParaRPr lang="es-ES" sz="1200" kern="1200" dirty="0"/>
        </a:p>
      </dsp:txBody>
      <dsp:txXfrm>
        <a:off x="6885616" y="1207147"/>
        <a:ext cx="1583464" cy="767843"/>
      </dsp:txXfrm>
    </dsp:sp>
    <dsp:sp modelId="{B1C3B2C2-C420-43FE-ABCF-4B975635EF2B}">
      <dsp:nvSpPr>
        <dsp:cNvPr id="0" name=""/>
        <dsp:cNvSpPr/>
      </dsp:nvSpPr>
      <dsp:spPr>
        <a:xfrm>
          <a:off x="3925490" y="2516082"/>
          <a:ext cx="65249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652497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35426" y="2512720"/>
        <a:ext cx="32624" cy="32624"/>
      </dsp:txXfrm>
    </dsp:sp>
    <dsp:sp modelId="{DFD50B75-85FA-4775-832A-DC8C8521A542}">
      <dsp:nvSpPr>
        <dsp:cNvPr id="0" name=""/>
        <dsp:cNvSpPr/>
      </dsp:nvSpPr>
      <dsp:spPr>
        <a:xfrm>
          <a:off x="4577987" y="2121222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Neurotoxinas</a:t>
          </a:r>
          <a:endParaRPr lang="es-ES" sz="1600" kern="1200" dirty="0"/>
        </a:p>
      </dsp:txBody>
      <dsp:txXfrm>
        <a:off x="4601876" y="2145111"/>
        <a:ext cx="1583464" cy="767843"/>
      </dsp:txXfrm>
    </dsp:sp>
    <dsp:sp modelId="{848BC195-27EE-477C-A44D-CB4BB3C3DBBB}">
      <dsp:nvSpPr>
        <dsp:cNvPr id="0" name=""/>
        <dsp:cNvSpPr/>
      </dsp:nvSpPr>
      <dsp:spPr>
        <a:xfrm>
          <a:off x="6209230" y="2516082"/>
          <a:ext cx="65249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652497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19166" y="2512720"/>
        <a:ext cx="32624" cy="32624"/>
      </dsp:txXfrm>
    </dsp:sp>
    <dsp:sp modelId="{D974A118-9E63-4343-8E03-A86B784BD438}">
      <dsp:nvSpPr>
        <dsp:cNvPr id="0" name=""/>
        <dsp:cNvSpPr/>
      </dsp:nvSpPr>
      <dsp:spPr>
        <a:xfrm>
          <a:off x="6861727" y="2121222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Centro del vómito</a:t>
          </a:r>
          <a:endParaRPr lang="es-ES" sz="1400" kern="1200" dirty="0"/>
        </a:p>
      </dsp:txBody>
      <dsp:txXfrm>
        <a:off x="6885616" y="2145111"/>
        <a:ext cx="1583464" cy="767843"/>
      </dsp:txXfrm>
    </dsp:sp>
    <dsp:sp modelId="{AE304580-A1B1-4B91-A3E5-4C36BFC18232}">
      <dsp:nvSpPr>
        <dsp:cNvPr id="0" name=""/>
        <dsp:cNvSpPr/>
      </dsp:nvSpPr>
      <dsp:spPr>
        <a:xfrm rot="3907178">
          <a:off x="3476295" y="3219555"/>
          <a:ext cx="155088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550887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12966" y="3193734"/>
        <a:ext cx="77544" cy="77544"/>
      </dsp:txXfrm>
    </dsp:sp>
    <dsp:sp modelId="{62B55607-B72B-47D5-84BB-2654EF75934F}">
      <dsp:nvSpPr>
        <dsp:cNvPr id="0" name=""/>
        <dsp:cNvSpPr/>
      </dsp:nvSpPr>
      <dsp:spPr>
        <a:xfrm>
          <a:off x="4577987" y="3528169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Citotoxinas</a:t>
          </a:r>
          <a:endParaRPr lang="es-ES" sz="1600" kern="1200" dirty="0"/>
        </a:p>
      </dsp:txBody>
      <dsp:txXfrm>
        <a:off x="4601876" y="3552058"/>
        <a:ext cx="1583464" cy="767843"/>
      </dsp:txXfrm>
    </dsp:sp>
    <dsp:sp modelId="{4B6AF6DC-27ED-490C-B4B0-7644BEFC3388}">
      <dsp:nvSpPr>
        <dsp:cNvPr id="0" name=""/>
        <dsp:cNvSpPr/>
      </dsp:nvSpPr>
      <dsp:spPr>
        <a:xfrm rot="19457599">
          <a:off x="6133702" y="3688537"/>
          <a:ext cx="80355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03552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15389" y="3681399"/>
        <a:ext cx="40177" cy="40177"/>
      </dsp:txXfrm>
    </dsp:sp>
    <dsp:sp modelId="{A6DB9F4C-B573-4430-BB5B-D851FD895130}">
      <dsp:nvSpPr>
        <dsp:cNvPr id="0" name=""/>
        <dsp:cNvSpPr/>
      </dsp:nvSpPr>
      <dsp:spPr>
        <a:xfrm>
          <a:off x="6861727" y="3059187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0000"/>
              </a:solidFill>
            </a:rPr>
            <a:t>Disentería</a:t>
          </a:r>
          <a:endParaRPr lang="es-ES" sz="1400" b="1" kern="1200" dirty="0">
            <a:solidFill>
              <a:srgbClr val="FF0000"/>
            </a:solidFill>
          </a:endParaRPr>
        </a:p>
      </dsp:txBody>
      <dsp:txXfrm>
        <a:off x="6885616" y="3083076"/>
        <a:ext cx="1583464" cy="767843"/>
      </dsp:txXfrm>
    </dsp:sp>
    <dsp:sp modelId="{F47F1D40-952C-4B4C-B3B6-DF51701159A7}">
      <dsp:nvSpPr>
        <dsp:cNvPr id="0" name=""/>
        <dsp:cNvSpPr/>
      </dsp:nvSpPr>
      <dsp:spPr>
        <a:xfrm rot="2142401">
          <a:off x="6133702" y="4157519"/>
          <a:ext cx="80355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03552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15389" y="4150382"/>
        <a:ext cx="40177" cy="40177"/>
      </dsp:txXfrm>
    </dsp:sp>
    <dsp:sp modelId="{E5E09BB0-A686-4812-A322-6A80B0FF78F8}">
      <dsp:nvSpPr>
        <dsp:cNvPr id="0" name=""/>
        <dsp:cNvSpPr/>
      </dsp:nvSpPr>
      <dsp:spPr>
        <a:xfrm>
          <a:off x="6861727" y="3997151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Destrucción de </a:t>
          </a:r>
          <a:r>
            <a:rPr lang="es-ES" sz="1400" kern="1200" dirty="0" err="1" smtClean="0"/>
            <a:t>céls</a:t>
          </a:r>
          <a:r>
            <a:rPr lang="es-ES" sz="1400" kern="1200" dirty="0" smtClean="0"/>
            <a:t> epiteliales</a:t>
          </a:r>
          <a:endParaRPr lang="es-ES" sz="1400" kern="1200" dirty="0"/>
        </a:p>
      </dsp:txBody>
      <dsp:txXfrm>
        <a:off x="6885616" y="4021040"/>
        <a:ext cx="1583464" cy="767843"/>
      </dsp:txXfrm>
    </dsp:sp>
    <dsp:sp modelId="{56717B56-832F-4CD6-B67D-AE1120A00516}">
      <dsp:nvSpPr>
        <dsp:cNvPr id="0" name=""/>
        <dsp:cNvSpPr/>
      </dsp:nvSpPr>
      <dsp:spPr>
        <a:xfrm rot="3562260">
          <a:off x="1327639" y="4309973"/>
          <a:ext cx="1280719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280719" y="129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5981" y="4290906"/>
        <a:ext cx="64035" cy="64035"/>
      </dsp:txXfrm>
    </dsp:sp>
    <dsp:sp modelId="{43B090FB-1E4F-4E6B-BE44-707662BB636C}">
      <dsp:nvSpPr>
        <dsp:cNvPr id="0" name=""/>
        <dsp:cNvSpPr/>
      </dsp:nvSpPr>
      <dsp:spPr>
        <a:xfrm>
          <a:off x="2294247" y="4325300"/>
          <a:ext cx="1631242" cy="1097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Invasión mucosa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200" kern="1200" dirty="0" smtClean="0"/>
            <a:t>(sin producción de toxinas)</a:t>
          </a:r>
          <a:endParaRPr lang="es-ES" sz="1200" kern="1200" dirty="0"/>
        </a:p>
      </dsp:txBody>
      <dsp:txXfrm>
        <a:off x="2326385" y="4357438"/>
        <a:ext cx="1566966" cy="1033011"/>
      </dsp:txXfrm>
    </dsp:sp>
    <dsp:sp modelId="{1EB4A197-DD9E-4017-942D-2F6A6D2CFBDF}">
      <dsp:nvSpPr>
        <dsp:cNvPr id="0" name=""/>
        <dsp:cNvSpPr/>
      </dsp:nvSpPr>
      <dsp:spPr>
        <a:xfrm>
          <a:off x="3925490" y="4860993"/>
          <a:ext cx="65249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652497" y="129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35426" y="4857631"/>
        <a:ext cx="32624" cy="32624"/>
      </dsp:txXfrm>
    </dsp:sp>
    <dsp:sp modelId="{1F0ECD8C-E4A9-4945-BF68-4BAB7124079D}">
      <dsp:nvSpPr>
        <dsp:cNvPr id="0" name=""/>
        <dsp:cNvSpPr/>
      </dsp:nvSpPr>
      <dsp:spPr>
        <a:xfrm>
          <a:off x="4577987" y="4466133"/>
          <a:ext cx="1631242" cy="815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Fiebre intestinal</a:t>
          </a:r>
          <a:endParaRPr lang="es-ES" sz="1600" kern="1200" dirty="0"/>
        </a:p>
      </dsp:txBody>
      <dsp:txXfrm>
        <a:off x="4601876" y="4490022"/>
        <a:ext cx="1583464" cy="7678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8D3A-3F8B-4797-897C-48B3364BEFDF}">
      <dsp:nvSpPr>
        <dsp:cNvPr id="0" name=""/>
        <dsp:cNvSpPr/>
      </dsp:nvSpPr>
      <dsp:spPr>
        <a:xfrm>
          <a:off x="8777370" y="1497102"/>
          <a:ext cx="91440" cy="973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3582"/>
              </a:lnTo>
              <a:lnTo>
                <a:pt x="63968" y="97358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E48E6-384A-46F3-A048-99636AE27D15}">
      <dsp:nvSpPr>
        <dsp:cNvPr id="0" name=""/>
        <dsp:cNvSpPr/>
      </dsp:nvSpPr>
      <dsp:spPr>
        <a:xfrm>
          <a:off x="6147296" y="542661"/>
          <a:ext cx="1635800" cy="68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11"/>
              </a:lnTo>
              <a:lnTo>
                <a:pt x="1635800" y="6841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58660-3020-44FA-9886-5AB93FBFC396}">
      <dsp:nvSpPr>
        <dsp:cNvPr id="0" name=""/>
        <dsp:cNvSpPr/>
      </dsp:nvSpPr>
      <dsp:spPr>
        <a:xfrm>
          <a:off x="3283303" y="1497102"/>
          <a:ext cx="106324" cy="1668826"/>
        </a:xfrm>
        <a:custGeom>
          <a:avLst/>
          <a:gdLst/>
          <a:ahLst/>
          <a:cxnLst/>
          <a:rect l="0" t="0" r="0" b="0"/>
          <a:pathLst>
            <a:path>
              <a:moveTo>
                <a:pt x="106324" y="0"/>
              </a:moveTo>
              <a:lnTo>
                <a:pt x="106324" y="1668826"/>
              </a:lnTo>
              <a:lnTo>
                <a:pt x="0" y="16688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64BD9-C35E-49FD-A4EE-8B291E92E220}">
      <dsp:nvSpPr>
        <dsp:cNvPr id="0" name=""/>
        <dsp:cNvSpPr/>
      </dsp:nvSpPr>
      <dsp:spPr>
        <a:xfrm>
          <a:off x="3389628" y="1497102"/>
          <a:ext cx="1213386" cy="76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542"/>
              </a:lnTo>
              <a:lnTo>
                <a:pt x="1213386" y="763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9E93-D1A4-4726-9BD2-7407433F6A08}">
      <dsp:nvSpPr>
        <dsp:cNvPr id="0" name=""/>
        <dsp:cNvSpPr/>
      </dsp:nvSpPr>
      <dsp:spPr>
        <a:xfrm>
          <a:off x="2079987" y="1497102"/>
          <a:ext cx="1309640" cy="763542"/>
        </a:xfrm>
        <a:custGeom>
          <a:avLst/>
          <a:gdLst/>
          <a:ahLst/>
          <a:cxnLst/>
          <a:rect l="0" t="0" r="0" b="0"/>
          <a:pathLst>
            <a:path>
              <a:moveTo>
                <a:pt x="1309640" y="0"/>
              </a:moveTo>
              <a:lnTo>
                <a:pt x="1309640" y="763542"/>
              </a:lnTo>
              <a:lnTo>
                <a:pt x="0" y="763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3D546-9433-4F9F-B7BA-512C66BD52F2}">
      <dsp:nvSpPr>
        <dsp:cNvPr id="0" name=""/>
        <dsp:cNvSpPr/>
      </dsp:nvSpPr>
      <dsp:spPr>
        <a:xfrm>
          <a:off x="4429621" y="542661"/>
          <a:ext cx="1717674" cy="684111"/>
        </a:xfrm>
        <a:custGeom>
          <a:avLst/>
          <a:gdLst/>
          <a:ahLst/>
          <a:cxnLst/>
          <a:rect l="0" t="0" r="0" b="0"/>
          <a:pathLst>
            <a:path>
              <a:moveTo>
                <a:pt x="1717674" y="0"/>
              </a:moveTo>
              <a:lnTo>
                <a:pt x="1717674" y="684111"/>
              </a:lnTo>
              <a:lnTo>
                <a:pt x="0" y="6841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63642-EC3C-4773-A172-1B5E858BB312}">
      <dsp:nvSpPr>
        <dsp:cNvPr id="0" name=""/>
        <dsp:cNvSpPr/>
      </dsp:nvSpPr>
      <dsp:spPr>
        <a:xfrm>
          <a:off x="5107302" y="2001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accent1"/>
              </a:solidFill>
            </a:rPr>
            <a:t>TRATAMIENTO EMPÍRICO</a:t>
          </a:r>
          <a:endParaRPr lang="es-ES" sz="1800" b="1" kern="1200" dirty="0">
            <a:solidFill>
              <a:schemeClr val="accent1"/>
            </a:solidFill>
          </a:endParaRPr>
        </a:p>
      </dsp:txBody>
      <dsp:txXfrm>
        <a:off x="5107302" y="2001"/>
        <a:ext cx="2079987" cy="540659"/>
      </dsp:txXfrm>
    </dsp:sp>
    <dsp:sp modelId="{A3CA0CC3-693A-42FA-9D8C-BAC789BC6ACD}">
      <dsp:nvSpPr>
        <dsp:cNvPr id="0" name=""/>
        <dsp:cNvSpPr/>
      </dsp:nvSpPr>
      <dsp:spPr>
        <a:xfrm>
          <a:off x="2349634" y="956442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Diarrea Inflamatoria</a:t>
          </a:r>
          <a:endParaRPr lang="es-ES" sz="1600" b="1" kern="1200" dirty="0">
            <a:solidFill>
              <a:schemeClr val="accent1"/>
            </a:solidFill>
          </a:endParaRPr>
        </a:p>
      </dsp:txBody>
      <dsp:txXfrm>
        <a:off x="2349634" y="956442"/>
        <a:ext cx="2079987" cy="540659"/>
      </dsp:txXfrm>
    </dsp:sp>
    <dsp:sp modelId="{559480C8-CD8D-473E-A7CD-65D2B730578D}">
      <dsp:nvSpPr>
        <dsp:cNvPr id="0" name=""/>
        <dsp:cNvSpPr/>
      </dsp:nvSpPr>
      <dsp:spPr>
        <a:xfrm>
          <a:off x="0" y="1990314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&lt;3 meses</a:t>
          </a:r>
          <a:endParaRPr lang="es-ES" sz="1600" kern="1200" dirty="0"/>
        </a:p>
      </dsp:txBody>
      <dsp:txXfrm>
        <a:off x="0" y="1990314"/>
        <a:ext cx="2079987" cy="540659"/>
      </dsp:txXfrm>
    </dsp:sp>
    <dsp:sp modelId="{0F144D2E-DDB0-4CD1-9D6E-8094571D1753}">
      <dsp:nvSpPr>
        <dsp:cNvPr id="0" name=""/>
        <dsp:cNvSpPr/>
      </dsp:nvSpPr>
      <dsp:spPr>
        <a:xfrm>
          <a:off x="4603014" y="1990314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Sospecha </a:t>
          </a:r>
          <a:r>
            <a:rPr lang="es-ES" sz="1600" kern="1200" dirty="0" err="1" smtClean="0"/>
            <a:t>Shigella</a:t>
          </a:r>
          <a:endParaRPr lang="es-ES" sz="1600" kern="1200" dirty="0"/>
        </a:p>
      </dsp:txBody>
      <dsp:txXfrm>
        <a:off x="4603014" y="1990314"/>
        <a:ext cx="2079987" cy="540659"/>
      </dsp:txXfrm>
    </dsp:sp>
    <dsp:sp modelId="{F4CCFCBD-B861-49BD-A3E5-4868937A58BC}">
      <dsp:nvSpPr>
        <dsp:cNvPr id="0" name=""/>
        <dsp:cNvSpPr/>
      </dsp:nvSpPr>
      <dsp:spPr>
        <a:xfrm>
          <a:off x="1203316" y="2895598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Datos </a:t>
          </a:r>
          <a:r>
            <a:rPr lang="es-ES" sz="1600" kern="1200" dirty="0" smtClean="0"/>
            <a:t>de gravedad</a:t>
          </a:r>
          <a:endParaRPr lang="es-ES" sz="1600" kern="1200" dirty="0"/>
        </a:p>
      </dsp:txBody>
      <dsp:txXfrm>
        <a:off x="1203316" y="2895598"/>
        <a:ext cx="2079987" cy="540659"/>
      </dsp:txXfrm>
    </dsp:sp>
    <dsp:sp modelId="{35A96B30-A892-4879-8C29-6985790FA82D}">
      <dsp:nvSpPr>
        <dsp:cNvPr id="0" name=""/>
        <dsp:cNvSpPr/>
      </dsp:nvSpPr>
      <dsp:spPr>
        <a:xfrm>
          <a:off x="7783097" y="956442"/>
          <a:ext cx="2079987" cy="540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Diarrea </a:t>
          </a:r>
          <a:r>
            <a:rPr lang="es-ES" sz="1600" b="1" kern="1200" dirty="0" smtClean="0">
              <a:solidFill>
                <a:schemeClr val="accent1"/>
              </a:solidFill>
            </a:rPr>
            <a:t>acuosa</a:t>
          </a:r>
          <a:endParaRPr lang="es-ES" sz="1600" b="1" kern="1200" dirty="0">
            <a:solidFill>
              <a:schemeClr val="accent1"/>
            </a:solidFill>
          </a:endParaRPr>
        </a:p>
      </dsp:txBody>
      <dsp:txXfrm>
        <a:off x="7783097" y="956442"/>
        <a:ext cx="2079987" cy="540659"/>
      </dsp:txXfrm>
    </dsp:sp>
    <dsp:sp modelId="{65C945EC-07CC-488A-8593-1D65267818DC}">
      <dsp:nvSpPr>
        <dsp:cNvPr id="0" name=""/>
        <dsp:cNvSpPr/>
      </dsp:nvSpPr>
      <dsp:spPr>
        <a:xfrm>
          <a:off x="8841339" y="2224055"/>
          <a:ext cx="2079987" cy="493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</a:rPr>
            <a:t>Inmunocomprometidos con datos de gravedad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8841339" y="2224055"/>
        <a:ext cx="2079987" cy="4932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9FFE1-1BF8-48BE-A2D4-B0E996100CEF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E88B7-07C2-4B30-BB03-BCA0700F1862}">
      <dsp:nvSpPr>
        <dsp:cNvPr id="0" name=""/>
        <dsp:cNvSpPr/>
      </dsp:nvSpPr>
      <dsp:spPr>
        <a:xfrm>
          <a:off x="326054" y="212672"/>
          <a:ext cx="9491823" cy="4251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 </a:t>
          </a:r>
          <a:r>
            <a:rPr lang="es-ES" sz="2200" kern="1200" dirty="0" err="1" smtClean="0"/>
            <a:t>coli</a:t>
          </a:r>
          <a:r>
            <a:rPr lang="es-ES" sz="2200" kern="1200" dirty="0" smtClean="0"/>
            <a:t> (ECET, ECEA), </a:t>
          </a:r>
          <a:r>
            <a:rPr lang="es-ES" sz="2200" kern="1200" dirty="0" err="1" smtClean="0"/>
            <a:t>Campylobacter</a:t>
          </a:r>
          <a:endParaRPr lang="es-ES" sz="2200" kern="1200" dirty="0"/>
        </a:p>
      </dsp:txBody>
      <dsp:txXfrm>
        <a:off x="326054" y="212672"/>
        <a:ext cx="9491823" cy="425183"/>
      </dsp:txXfrm>
    </dsp:sp>
    <dsp:sp modelId="{DFE06C25-CD2E-4BE5-9A02-DD0D1308B6DE}">
      <dsp:nvSpPr>
        <dsp:cNvPr id="0" name=""/>
        <dsp:cNvSpPr/>
      </dsp:nvSpPr>
      <dsp:spPr>
        <a:xfrm>
          <a:off x="60314" y="159524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2BFA4-8878-4DBB-ACA5-4658376E9548}">
      <dsp:nvSpPr>
        <dsp:cNvPr id="0" name=""/>
        <dsp:cNvSpPr/>
      </dsp:nvSpPr>
      <dsp:spPr>
        <a:xfrm>
          <a:off x="675797" y="850367"/>
          <a:ext cx="9142080" cy="425183"/>
        </a:xfrm>
        <a:prstGeom prst="rect">
          <a:avLst/>
        </a:prstGeom>
        <a:solidFill>
          <a:schemeClr val="accent1">
            <a:shade val="80000"/>
            <a:hueOff val="40333"/>
            <a:satOff val="-5653"/>
            <a:lumOff val="6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10%: diarrea persistente, otras complicaciones</a:t>
          </a:r>
          <a:endParaRPr lang="es-ES" sz="2200" kern="1200" dirty="0"/>
        </a:p>
      </dsp:txBody>
      <dsp:txXfrm>
        <a:off x="675797" y="850367"/>
        <a:ext cx="9142080" cy="425183"/>
      </dsp:txXfrm>
    </dsp:sp>
    <dsp:sp modelId="{AFFD7B7D-92BD-4901-9732-AA28794702D2}">
      <dsp:nvSpPr>
        <dsp:cNvPr id="0" name=""/>
        <dsp:cNvSpPr/>
      </dsp:nvSpPr>
      <dsp:spPr>
        <a:xfrm>
          <a:off x="410057" y="797219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40333"/>
              <a:satOff val="-5653"/>
              <a:lumOff val="6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1DF22-F7F3-4695-A1C8-58FD9DFFBA30}">
      <dsp:nvSpPr>
        <dsp:cNvPr id="0" name=""/>
        <dsp:cNvSpPr/>
      </dsp:nvSpPr>
      <dsp:spPr>
        <a:xfrm>
          <a:off x="835725" y="1488062"/>
          <a:ext cx="8982151" cy="425183"/>
        </a:xfrm>
        <a:prstGeom prst="rect">
          <a:avLst/>
        </a:prstGeom>
        <a:solidFill>
          <a:schemeClr val="accent1">
            <a:shade val="80000"/>
            <a:hueOff val="80666"/>
            <a:satOff val="-11306"/>
            <a:lumOff val="12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GeoSemil</a:t>
          </a:r>
          <a:r>
            <a:rPr lang="es-ES" sz="2200" kern="1200" dirty="0" smtClean="0"/>
            <a:t> : 1/3 de las consultas de atención al viajero</a:t>
          </a:r>
          <a:endParaRPr lang="es-ES" sz="2200" kern="1200" dirty="0"/>
        </a:p>
      </dsp:txBody>
      <dsp:txXfrm>
        <a:off x="835725" y="1488062"/>
        <a:ext cx="8982151" cy="425183"/>
      </dsp:txXfrm>
    </dsp:sp>
    <dsp:sp modelId="{D3B7AC5D-9288-4409-BAD0-45B9848BDD3B}">
      <dsp:nvSpPr>
        <dsp:cNvPr id="0" name=""/>
        <dsp:cNvSpPr/>
      </dsp:nvSpPr>
      <dsp:spPr>
        <a:xfrm>
          <a:off x="569986" y="1434914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80666"/>
              <a:satOff val="-11306"/>
              <a:lumOff val="12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A0345-BB42-4D76-9B2E-4915C7F137D1}">
      <dsp:nvSpPr>
        <dsp:cNvPr id="0" name=""/>
        <dsp:cNvSpPr/>
      </dsp:nvSpPr>
      <dsp:spPr>
        <a:xfrm>
          <a:off x="835725" y="2125353"/>
          <a:ext cx="8982151" cy="425183"/>
        </a:xfrm>
        <a:prstGeom prst="rect">
          <a:avLst/>
        </a:prstGeom>
        <a:solidFill>
          <a:schemeClr val="accent1">
            <a:shade val="80000"/>
            <a:hueOff val="120999"/>
            <a:satOff val="-16958"/>
            <a:lumOff val="188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Diarrea durante las primeras 2 semanas (60%)</a:t>
          </a:r>
          <a:endParaRPr lang="es-ES" sz="2200" kern="1200" dirty="0"/>
        </a:p>
      </dsp:txBody>
      <dsp:txXfrm>
        <a:off x="835725" y="2125353"/>
        <a:ext cx="8982151" cy="425183"/>
      </dsp:txXfrm>
    </dsp:sp>
    <dsp:sp modelId="{28BA7FE6-0A30-4812-8877-15BCEF5CB185}">
      <dsp:nvSpPr>
        <dsp:cNvPr id="0" name=""/>
        <dsp:cNvSpPr/>
      </dsp:nvSpPr>
      <dsp:spPr>
        <a:xfrm>
          <a:off x="569986" y="2072205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20999"/>
              <a:satOff val="-16958"/>
              <a:lumOff val="188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E4AA3-486B-4BF9-991D-7EBE911C3D7E}">
      <dsp:nvSpPr>
        <dsp:cNvPr id="0" name=""/>
        <dsp:cNvSpPr/>
      </dsp:nvSpPr>
      <dsp:spPr>
        <a:xfrm>
          <a:off x="675797" y="2763048"/>
          <a:ext cx="9142080" cy="425183"/>
        </a:xfrm>
        <a:prstGeom prst="rect">
          <a:avLst/>
        </a:prstGeom>
        <a:solidFill>
          <a:schemeClr val="accent1">
            <a:shade val="80000"/>
            <a:hueOff val="161332"/>
            <a:satOff val="-22611"/>
            <a:lumOff val="251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¿Alimentos clásicos?</a:t>
          </a:r>
        </a:p>
      </dsp:txBody>
      <dsp:txXfrm>
        <a:off x="675797" y="2763048"/>
        <a:ext cx="9142080" cy="425183"/>
      </dsp:txXfrm>
    </dsp:sp>
    <dsp:sp modelId="{9082CD3E-5F8F-4996-B137-547790FA4FDE}">
      <dsp:nvSpPr>
        <dsp:cNvPr id="0" name=""/>
        <dsp:cNvSpPr/>
      </dsp:nvSpPr>
      <dsp:spPr>
        <a:xfrm>
          <a:off x="410057" y="2709900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61332"/>
              <a:satOff val="-22611"/>
              <a:lumOff val="25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B935C-35D8-4B0F-A1EC-261413A524FD}">
      <dsp:nvSpPr>
        <dsp:cNvPr id="0" name=""/>
        <dsp:cNvSpPr/>
      </dsp:nvSpPr>
      <dsp:spPr>
        <a:xfrm>
          <a:off x="326054" y="3400743"/>
          <a:ext cx="9491823" cy="425183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Antecedentes patología gástrica o usuarios IBP</a:t>
          </a:r>
        </a:p>
      </dsp:txBody>
      <dsp:txXfrm>
        <a:off x="326054" y="3400743"/>
        <a:ext cx="9491823" cy="425183"/>
      </dsp:txXfrm>
    </dsp:sp>
    <dsp:sp modelId="{B796D8A1-5CF1-4C1D-8B2B-C015031495E5}">
      <dsp:nvSpPr>
        <dsp:cNvPr id="0" name=""/>
        <dsp:cNvSpPr/>
      </dsp:nvSpPr>
      <dsp:spPr>
        <a:xfrm>
          <a:off x="60314" y="3347595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201665"/>
              <a:satOff val="-28264"/>
              <a:lumOff val="31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5121B-4241-4158-859C-FDC4E51E4A79}">
      <dsp:nvSpPr>
        <dsp:cNvPr id="0" name=""/>
        <dsp:cNvSpPr/>
      </dsp:nvSpPr>
      <dsp:spPr>
        <a:xfrm>
          <a:off x="2303" y="1624081"/>
          <a:ext cx="2387227" cy="863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1"/>
              </a:solidFill>
            </a:rPr>
            <a:t>GRAVEDAD</a:t>
          </a:r>
          <a:endParaRPr lang="es-ES" sz="2800" b="1" kern="1200" dirty="0">
            <a:solidFill>
              <a:schemeClr val="accent1"/>
            </a:solidFill>
          </a:endParaRPr>
        </a:p>
      </dsp:txBody>
      <dsp:txXfrm>
        <a:off x="27593" y="1649371"/>
        <a:ext cx="2336647" cy="812898"/>
      </dsp:txXfrm>
    </dsp:sp>
    <dsp:sp modelId="{D41AB54B-E336-49C1-B1EE-C54EDBE522D0}">
      <dsp:nvSpPr>
        <dsp:cNvPr id="0" name=""/>
        <dsp:cNvSpPr/>
      </dsp:nvSpPr>
      <dsp:spPr>
        <a:xfrm rot="18345991">
          <a:off x="1959070" y="1182099"/>
          <a:ext cx="2071926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2071926" y="331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943235" y="1163436"/>
        <a:ext cx="103596" cy="103596"/>
      </dsp:txXfrm>
    </dsp:sp>
    <dsp:sp modelId="{53E28CA3-252C-41E3-AA39-B0BE0BCD13F5}">
      <dsp:nvSpPr>
        <dsp:cNvPr id="0" name=""/>
        <dsp:cNvSpPr/>
      </dsp:nvSpPr>
      <dsp:spPr>
        <a:xfrm>
          <a:off x="3600537" y="68603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Leve</a:t>
          </a:r>
          <a:endParaRPr lang="es-ES" sz="1800" kern="1200" dirty="0"/>
        </a:p>
      </dsp:txBody>
      <dsp:txXfrm>
        <a:off x="3618464" y="86530"/>
        <a:ext cx="1986678" cy="576234"/>
      </dsp:txXfrm>
    </dsp:sp>
    <dsp:sp modelId="{BCE73240-751C-4655-AFF1-0B435FD1F0ED}">
      <dsp:nvSpPr>
        <dsp:cNvPr id="0" name=""/>
        <dsp:cNvSpPr/>
      </dsp:nvSpPr>
      <dsp:spPr>
        <a:xfrm>
          <a:off x="5623070" y="341513"/>
          <a:ext cx="1211006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11006" y="33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98298" y="344372"/>
        <a:ext cx="60550" cy="60550"/>
      </dsp:txXfrm>
    </dsp:sp>
    <dsp:sp modelId="{935F238F-959D-4553-909F-0E04032A1D9F}">
      <dsp:nvSpPr>
        <dsp:cNvPr id="0" name=""/>
        <dsp:cNvSpPr/>
      </dsp:nvSpPr>
      <dsp:spPr>
        <a:xfrm>
          <a:off x="6834076" y="68603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Tolerable, no incapacitante</a:t>
          </a:r>
          <a:endParaRPr lang="es-ES" sz="1800" kern="1200" dirty="0"/>
        </a:p>
      </dsp:txBody>
      <dsp:txXfrm>
        <a:off x="6852003" y="86530"/>
        <a:ext cx="1986678" cy="576234"/>
      </dsp:txXfrm>
    </dsp:sp>
    <dsp:sp modelId="{9E96002C-50CB-4431-9232-0D74E5826009}">
      <dsp:nvSpPr>
        <dsp:cNvPr id="0" name=""/>
        <dsp:cNvSpPr/>
      </dsp:nvSpPr>
      <dsp:spPr>
        <a:xfrm rot="19511332">
          <a:off x="2257549" y="1601675"/>
          <a:ext cx="1474969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474969" y="331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8159" y="1597935"/>
        <a:ext cx="73748" cy="73748"/>
      </dsp:txXfrm>
    </dsp:sp>
    <dsp:sp modelId="{B8F6A162-62C8-464F-868D-D0A6E7347079}">
      <dsp:nvSpPr>
        <dsp:cNvPr id="0" name=""/>
        <dsp:cNvSpPr/>
      </dsp:nvSpPr>
      <dsp:spPr>
        <a:xfrm>
          <a:off x="3600537" y="907755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Moderada</a:t>
          </a:r>
          <a:endParaRPr lang="es-ES" sz="1800" kern="1200" dirty="0"/>
        </a:p>
      </dsp:txBody>
      <dsp:txXfrm>
        <a:off x="3618464" y="925682"/>
        <a:ext cx="1986678" cy="576234"/>
      </dsp:txXfrm>
    </dsp:sp>
    <dsp:sp modelId="{73E68813-10F4-4B9A-9BB7-F0DEE0B7566B}">
      <dsp:nvSpPr>
        <dsp:cNvPr id="0" name=""/>
        <dsp:cNvSpPr/>
      </dsp:nvSpPr>
      <dsp:spPr>
        <a:xfrm>
          <a:off x="5623070" y="1180665"/>
          <a:ext cx="1211006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11006" y="33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98298" y="1183524"/>
        <a:ext cx="60550" cy="60550"/>
      </dsp:txXfrm>
    </dsp:sp>
    <dsp:sp modelId="{E1C2DA47-1468-4EAB-9EC2-E1605F218E9A}">
      <dsp:nvSpPr>
        <dsp:cNvPr id="0" name=""/>
        <dsp:cNvSpPr/>
      </dsp:nvSpPr>
      <dsp:spPr>
        <a:xfrm>
          <a:off x="6834076" y="907755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Ligeramente incapacitante</a:t>
          </a:r>
          <a:endParaRPr lang="es-ES" sz="1800" kern="1200" dirty="0"/>
        </a:p>
      </dsp:txBody>
      <dsp:txXfrm>
        <a:off x="6852003" y="925682"/>
        <a:ext cx="1986678" cy="576234"/>
      </dsp:txXfrm>
    </dsp:sp>
    <dsp:sp modelId="{90184A4E-D401-4201-B35E-559DF5F16984}">
      <dsp:nvSpPr>
        <dsp:cNvPr id="0" name=""/>
        <dsp:cNvSpPr/>
      </dsp:nvSpPr>
      <dsp:spPr>
        <a:xfrm rot="1146576">
          <a:off x="2354217" y="2232473"/>
          <a:ext cx="1281632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81632" y="331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62993" y="2233567"/>
        <a:ext cx="64081" cy="64081"/>
      </dsp:txXfrm>
    </dsp:sp>
    <dsp:sp modelId="{92D25340-815D-4CA0-81D8-DC1C60537DCB}">
      <dsp:nvSpPr>
        <dsp:cNvPr id="0" name=""/>
        <dsp:cNvSpPr/>
      </dsp:nvSpPr>
      <dsp:spPr>
        <a:xfrm>
          <a:off x="3600537" y="2169352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Severa</a:t>
          </a:r>
          <a:endParaRPr lang="es-ES" sz="1800" kern="1200" dirty="0"/>
        </a:p>
      </dsp:txBody>
      <dsp:txXfrm>
        <a:off x="3618464" y="2187279"/>
        <a:ext cx="1986678" cy="576234"/>
      </dsp:txXfrm>
    </dsp:sp>
    <dsp:sp modelId="{7C34C627-A992-4904-965A-4D1A9D8FFA0E}">
      <dsp:nvSpPr>
        <dsp:cNvPr id="0" name=""/>
        <dsp:cNvSpPr/>
      </dsp:nvSpPr>
      <dsp:spPr>
        <a:xfrm rot="20453424">
          <a:off x="5587757" y="2232473"/>
          <a:ext cx="1281632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81632" y="33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96532" y="2233567"/>
        <a:ext cx="64081" cy="64081"/>
      </dsp:txXfrm>
    </dsp:sp>
    <dsp:sp modelId="{AAE10519-6378-4890-88A5-527502F2DFD8}">
      <dsp:nvSpPr>
        <dsp:cNvPr id="0" name=""/>
        <dsp:cNvSpPr/>
      </dsp:nvSpPr>
      <dsp:spPr>
        <a:xfrm>
          <a:off x="6834076" y="1746907"/>
          <a:ext cx="1990562" cy="617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Disentería</a:t>
          </a:r>
          <a:endParaRPr lang="es-ES" sz="1800" kern="1200" dirty="0"/>
        </a:p>
      </dsp:txBody>
      <dsp:txXfrm>
        <a:off x="6852171" y="1765002"/>
        <a:ext cx="1954372" cy="581635"/>
      </dsp:txXfrm>
    </dsp:sp>
    <dsp:sp modelId="{B23BDA36-CA88-437D-974C-C1A167FA8215}">
      <dsp:nvSpPr>
        <dsp:cNvPr id="0" name=""/>
        <dsp:cNvSpPr/>
      </dsp:nvSpPr>
      <dsp:spPr>
        <a:xfrm rot="1153841">
          <a:off x="5587286" y="2653484"/>
          <a:ext cx="1282574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82574" y="33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96509" y="2654554"/>
        <a:ext cx="64128" cy="64128"/>
      </dsp:txXfrm>
    </dsp:sp>
    <dsp:sp modelId="{A0A461FF-6ECD-4FBA-BAFC-16DE86448B34}">
      <dsp:nvSpPr>
        <dsp:cNvPr id="0" name=""/>
        <dsp:cNvSpPr/>
      </dsp:nvSpPr>
      <dsp:spPr>
        <a:xfrm>
          <a:off x="6834076" y="2591796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Muy incapacitante</a:t>
          </a:r>
          <a:endParaRPr lang="es-ES" sz="1800" kern="1200" dirty="0"/>
        </a:p>
      </dsp:txBody>
      <dsp:txXfrm>
        <a:off x="6852003" y="2609723"/>
        <a:ext cx="1986678" cy="576234"/>
      </dsp:txXfrm>
    </dsp:sp>
    <dsp:sp modelId="{E8CD042F-2B6F-4FAF-BA65-308A2DCD76ED}">
      <dsp:nvSpPr>
        <dsp:cNvPr id="0" name=""/>
        <dsp:cNvSpPr/>
      </dsp:nvSpPr>
      <dsp:spPr>
        <a:xfrm rot="3254009">
          <a:off x="1959070" y="2863272"/>
          <a:ext cx="2071926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2071926" y="331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943235" y="2844608"/>
        <a:ext cx="103596" cy="103596"/>
      </dsp:txXfrm>
    </dsp:sp>
    <dsp:sp modelId="{4F11BB9F-9CC5-4382-A66D-1888D2E0E359}">
      <dsp:nvSpPr>
        <dsp:cNvPr id="0" name=""/>
        <dsp:cNvSpPr/>
      </dsp:nvSpPr>
      <dsp:spPr>
        <a:xfrm>
          <a:off x="3600537" y="3430948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Persistente</a:t>
          </a:r>
          <a:endParaRPr lang="es-ES" sz="1800" kern="1200" dirty="0"/>
        </a:p>
      </dsp:txBody>
      <dsp:txXfrm>
        <a:off x="3618464" y="3448875"/>
        <a:ext cx="1986678" cy="576234"/>
      </dsp:txXfrm>
    </dsp:sp>
    <dsp:sp modelId="{327E5511-153C-4F9E-9006-85B88B41CAA3}">
      <dsp:nvSpPr>
        <dsp:cNvPr id="0" name=""/>
        <dsp:cNvSpPr/>
      </dsp:nvSpPr>
      <dsp:spPr>
        <a:xfrm>
          <a:off x="5623070" y="3703858"/>
          <a:ext cx="1211006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211006" y="33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98298" y="3706717"/>
        <a:ext cx="60550" cy="60550"/>
      </dsp:txXfrm>
    </dsp:sp>
    <dsp:sp modelId="{F122BC8C-4283-4782-A290-1BC158B6482C}">
      <dsp:nvSpPr>
        <dsp:cNvPr id="0" name=""/>
        <dsp:cNvSpPr/>
      </dsp:nvSpPr>
      <dsp:spPr>
        <a:xfrm>
          <a:off x="6834076" y="3430948"/>
          <a:ext cx="2022532" cy="612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 smtClean="0"/>
            <a:t>≥</a:t>
          </a:r>
          <a:r>
            <a:rPr lang="es-ES" sz="1800" kern="1200" dirty="0" smtClean="0"/>
            <a:t>2 semanas</a:t>
          </a:r>
          <a:endParaRPr lang="es-ES" sz="1800" kern="1200" dirty="0"/>
        </a:p>
      </dsp:txBody>
      <dsp:txXfrm>
        <a:off x="6852003" y="3448875"/>
        <a:ext cx="1986678" cy="5762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F3AC-27F1-45AE-97B8-450F1B317895}">
      <dsp:nvSpPr>
        <dsp:cNvPr id="0" name=""/>
        <dsp:cNvSpPr/>
      </dsp:nvSpPr>
      <dsp:spPr>
        <a:xfrm>
          <a:off x="2824104" y="1629"/>
          <a:ext cx="1945053" cy="94470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Información pre viaje</a:t>
          </a:r>
          <a:endParaRPr lang="es-ES" sz="1600" kern="1200" dirty="0"/>
        </a:p>
      </dsp:txBody>
      <dsp:txXfrm>
        <a:off x="2870221" y="47746"/>
        <a:ext cx="1852819" cy="852474"/>
      </dsp:txXfrm>
    </dsp:sp>
    <dsp:sp modelId="{D79AF685-A195-4485-A267-E91304642CB0}">
      <dsp:nvSpPr>
        <dsp:cNvPr id="0" name=""/>
        <dsp:cNvSpPr/>
      </dsp:nvSpPr>
      <dsp:spPr>
        <a:xfrm>
          <a:off x="1906717" y="473984"/>
          <a:ext cx="3779828" cy="3779828"/>
        </a:xfrm>
        <a:custGeom>
          <a:avLst/>
          <a:gdLst/>
          <a:ahLst/>
          <a:cxnLst/>
          <a:rect l="0" t="0" r="0" b="0"/>
          <a:pathLst>
            <a:path>
              <a:moveTo>
                <a:pt x="2869459" y="273663"/>
              </a:moveTo>
              <a:arcTo wR="1889914" hR="1889914" stAng="18073103" swAng="1472990"/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68505-D265-4413-B66D-923E4C529230}">
      <dsp:nvSpPr>
        <dsp:cNvPr id="0" name=""/>
        <dsp:cNvSpPr/>
      </dsp:nvSpPr>
      <dsp:spPr>
        <a:xfrm>
          <a:off x="4621519" y="1307528"/>
          <a:ext cx="1945053" cy="944708"/>
        </a:xfrm>
        <a:prstGeom prst="round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Autotratamiento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4667636" y="1353645"/>
        <a:ext cx="1852819" cy="852474"/>
      </dsp:txXfrm>
    </dsp:sp>
    <dsp:sp modelId="{D01C1C98-0C02-404C-80F7-11CE4F7E07D4}">
      <dsp:nvSpPr>
        <dsp:cNvPr id="0" name=""/>
        <dsp:cNvSpPr/>
      </dsp:nvSpPr>
      <dsp:spPr>
        <a:xfrm>
          <a:off x="1906717" y="473984"/>
          <a:ext cx="3779828" cy="3779828"/>
        </a:xfrm>
        <a:custGeom>
          <a:avLst/>
          <a:gdLst/>
          <a:ahLst/>
          <a:cxnLst/>
          <a:rect l="0" t="0" r="0" b="0"/>
          <a:pathLst>
            <a:path>
              <a:moveTo>
                <a:pt x="3777203" y="1790346"/>
              </a:moveTo>
              <a:arcTo wR="1889914" hR="1889914" stAng="21418802" swAng="2198708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9378"/>
              <a:satOff val="-12357"/>
              <a:lumOff val="157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AE886-F81F-4109-AE66-E542D0760F40}">
      <dsp:nvSpPr>
        <dsp:cNvPr id="0" name=""/>
        <dsp:cNvSpPr/>
      </dsp:nvSpPr>
      <dsp:spPr>
        <a:xfrm>
          <a:off x="3934968" y="3420516"/>
          <a:ext cx="1945053" cy="944708"/>
        </a:xfrm>
        <a:prstGeom prst="round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Probióticos</a:t>
          </a:r>
          <a:endParaRPr lang="es-ES" sz="1600" kern="1200" dirty="0"/>
        </a:p>
      </dsp:txBody>
      <dsp:txXfrm>
        <a:off x="3981085" y="3466633"/>
        <a:ext cx="1852819" cy="852474"/>
      </dsp:txXfrm>
    </dsp:sp>
    <dsp:sp modelId="{26FE1802-F614-4629-9889-A4D015E26472}">
      <dsp:nvSpPr>
        <dsp:cNvPr id="0" name=""/>
        <dsp:cNvSpPr/>
      </dsp:nvSpPr>
      <dsp:spPr>
        <a:xfrm>
          <a:off x="1906717" y="473984"/>
          <a:ext cx="3779828" cy="3779828"/>
        </a:xfrm>
        <a:custGeom>
          <a:avLst/>
          <a:gdLst/>
          <a:ahLst/>
          <a:cxnLst/>
          <a:rect l="0" t="0" r="0" b="0"/>
          <a:pathLst>
            <a:path>
              <a:moveTo>
                <a:pt x="2025491" y="3774958"/>
              </a:moveTo>
              <a:arcTo wR="1889914" hR="1889914" stAng="5153173" swAng="493654"/>
            </a:path>
          </a:pathLst>
        </a:custGeom>
        <a:noFill/>
        <a:ln w="10000" cap="flat" cmpd="sng" algn="ctr">
          <a:solidFill>
            <a:schemeClr val="accent1">
              <a:shade val="90000"/>
              <a:hueOff val="198757"/>
              <a:satOff val="-24714"/>
              <a:lumOff val="314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B2CB-4470-4C6D-AA12-15973290C590}">
      <dsp:nvSpPr>
        <dsp:cNvPr id="0" name=""/>
        <dsp:cNvSpPr/>
      </dsp:nvSpPr>
      <dsp:spPr>
        <a:xfrm>
          <a:off x="1713241" y="3420516"/>
          <a:ext cx="1945053" cy="944708"/>
        </a:xfrm>
        <a:prstGeom prst="round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Profilaxis en grupos de riesgo</a:t>
          </a:r>
          <a:endParaRPr lang="es-ES" sz="1600" kern="1200" dirty="0"/>
        </a:p>
      </dsp:txBody>
      <dsp:txXfrm>
        <a:off x="1759358" y="3466633"/>
        <a:ext cx="1852819" cy="852474"/>
      </dsp:txXfrm>
    </dsp:sp>
    <dsp:sp modelId="{8E1D5ECB-198A-492B-A6F2-2C07AA2AA98B}">
      <dsp:nvSpPr>
        <dsp:cNvPr id="0" name=""/>
        <dsp:cNvSpPr/>
      </dsp:nvSpPr>
      <dsp:spPr>
        <a:xfrm>
          <a:off x="1906717" y="473984"/>
          <a:ext cx="3779828" cy="3779828"/>
        </a:xfrm>
        <a:custGeom>
          <a:avLst/>
          <a:gdLst/>
          <a:ahLst/>
          <a:cxnLst/>
          <a:rect l="0" t="0" r="0" b="0"/>
          <a:pathLst>
            <a:path>
              <a:moveTo>
                <a:pt x="316224" y="2936468"/>
              </a:moveTo>
              <a:arcTo wR="1889914" hR="1889914" stAng="8782489" swAng="2198708"/>
            </a:path>
          </a:pathLst>
        </a:custGeom>
        <a:noFill/>
        <a:ln w="10000" cap="flat" cmpd="sng" algn="ctr">
          <a:solidFill>
            <a:schemeClr val="accent1">
              <a:shade val="90000"/>
              <a:hueOff val="198757"/>
              <a:satOff val="-24714"/>
              <a:lumOff val="314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51C4-9BC5-410A-A0B3-23694C19D86F}">
      <dsp:nvSpPr>
        <dsp:cNvPr id="0" name=""/>
        <dsp:cNvSpPr/>
      </dsp:nvSpPr>
      <dsp:spPr>
        <a:xfrm>
          <a:off x="1026689" y="1307528"/>
          <a:ext cx="1945053" cy="944708"/>
        </a:xfrm>
        <a:prstGeom prst="round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Vacunación</a:t>
          </a:r>
          <a:endParaRPr lang="es-ES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Fiebre tifoidea</a:t>
          </a:r>
          <a:endParaRPr lang="es-E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Cólera (si brote activo)</a:t>
          </a:r>
          <a:endParaRPr lang="es-ES" sz="1200" kern="1200" dirty="0"/>
        </a:p>
      </dsp:txBody>
      <dsp:txXfrm>
        <a:off x="1072806" y="1353645"/>
        <a:ext cx="1852819" cy="852474"/>
      </dsp:txXfrm>
    </dsp:sp>
    <dsp:sp modelId="{91E738B7-4C97-4B4C-BE60-A00D023ECCBD}">
      <dsp:nvSpPr>
        <dsp:cNvPr id="0" name=""/>
        <dsp:cNvSpPr/>
      </dsp:nvSpPr>
      <dsp:spPr>
        <a:xfrm>
          <a:off x="1906717" y="473984"/>
          <a:ext cx="3779828" cy="3779828"/>
        </a:xfrm>
        <a:custGeom>
          <a:avLst/>
          <a:gdLst/>
          <a:ahLst/>
          <a:cxnLst/>
          <a:rect l="0" t="0" r="0" b="0"/>
          <a:pathLst>
            <a:path>
              <a:moveTo>
                <a:pt x="327392" y="826757"/>
              </a:moveTo>
              <a:arcTo wR="1889914" hR="1889914" stAng="12853907" swAng="1472990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9378"/>
              <a:satOff val="-12357"/>
              <a:lumOff val="157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633E-740B-4F56-BE0C-87DD9C993841}">
      <dsp:nvSpPr>
        <dsp:cNvPr id="0" name=""/>
        <dsp:cNvSpPr/>
      </dsp:nvSpPr>
      <dsp:spPr>
        <a:xfrm>
          <a:off x="731" y="232884"/>
          <a:ext cx="2851233" cy="17107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800 especies diferentes</a:t>
          </a:r>
          <a:endParaRPr lang="es-ES" sz="3000" kern="1200" dirty="0"/>
        </a:p>
      </dsp:txBody>
      <dsp:txXfrm>
        <a:off x="731" y="232884"/>
        <a:ext cx="2851233" cy="1710740"/>
      </dsp:txXfrm>
    </dsp:sp>
    <dsp:sp modelId="{FEA36A82-518C-42E1-ADF0-1ED42E0AC33B}">
      <dsp:nvSpPr>
        <dsp:cNvPr id="0" name=""/>
        <dsp:cNvSpPr/>
      </dsp:nvSpPr>
      <dsp:spPr>
        <a:xfrm>
          <a:off x="3137088" y="232884"/>
          <a:ext cx="2851233" cy="17107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3ª causa de consumo de ATB</a:t>
          </a:r>
          <a:endParaRPr lang="es-ES" sz="3000" kern="1200" dirty="0"/>
        </a:p>
      </dsp:txBody>
      <dsp:txXfrm>
        <a:off x="3137088" y="232884"/>
        <a:ext cx="2851233" cy="1710740"/>
      </dsp:txXfrm>
    </dsp:sp>
    <dsp:sp modelId="{F1C8D879-4E2D-45AD-A6C9-FEF4BE0C9284}">
      <dsp:nvSpPr>
        <dsp:cNvPr id="0" name=""/>
        <dsp:cNvSpPr/>
      </dsp:nvSpPr>
      <dsp:spPr>
        <a:xfrm>
          <a:off x="1568909" y="2228748"/>
          <a:ext cx="2851233" cy="17107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10-12% de las prescripciones, realizadas en AP</a:t>
          </a:r>
          <a:endParaRPr lang="es-ES" sz="3000" kern="1200" dirty="0"/>
        </a:p>
      </dsp:txBody>
      <dsp:txXfrm>
        <a:off x="1568909" y="2228748"/>
        <a:ext cx="2851233" cy="17107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AAC5-7A35-4674-81C2-80A86127DBD9}">
      <dsp:nvSpPr>
        <dsp:cNvPr id="0" name=""/>
        <dsp:cNvSpPr/>
      </dsp:nvSpPr>
      <dsp:spPr>
        <a:xfrm>
          <a:off x="1009237" y="1878214"/>
          <a:ext cx="1828554" cy="1050756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INFECCIONES CAVIDAD ORAL</a:t>
          </a:r>
          <a:endParaRPr lang="es-ES" sz="1800" b="1" kern="1200" dirty="0"/>
        </a:p>
      </dsp:txBody>
      <dsp:txXfrm>
        <a:off x="1040013" y="1908990"/>
        <a:ext cx="1767002" cy="989204"/>
      </dsp:txXfrm>
    </dsp:sp>
    <dsp:sp modelId="{D279ACA7-F0EC-4466-B15D-833EA7568C74}">
      <dsp:nvSpPr>
        <dsp:cNvPr id="0" name=""/>
        <dsp:cNvSpPr/>
      </dsp:nvSpPr>
      <dsp:spPr>
        <a:xfrm rot="17983551">
          <a:off x="2510247" y="1822927"/>
          <a:ext cx="1299393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1299393" y="1646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27459" y="1806906"/>
        <a:ext cx="64969" cy="64969"/>
      </dsp:txXfrm>
    </dsp:sp>
    <dsp:sp modelId="{8D2A56EF-FABE-4265-958A-B187B0A0913B}">
      <dsp:nvSpPr>
        <dsp:cNvPr id="0" name=""/>
        <dsp:cNvSpPr/>
      </dsp:nvSpPr>
      <dsp:spPr>
        <a:xfrm>
          <a:off x="3482096" y="872498"/>
          <a:ext cx="2001018" cy="80538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ODONTOGÉNICAS </a:t>
          </a:r>
          <a:endParaRPr lang="es-ES" sz="1800" b="1" kern="1200" dirty="0"/>
        </a:p>
      </dsp:txBody>
      <dsp:txXfrm>
        <a:off x="3505685" y="896087"/>
        <a:ext cx="1953840" cy="758203"/>
      </dsp:txXfrm>
    </dsp:sp>
    <dsp:sp modelId="{863D5F06-2F8C-4FD9-A4FB-F3AAD03FAC0B}">
      <dsp:nvSpPr>
        <dsp:cNvPr id="0" name=""/>
        <dsp:cNvSpPr/>
      </dsp:nvSpPr>
      <dsp:spPr>
        <a:xfrm rot="18396063">
          <a:off x="5264960" y="824963"/>
          <a:ext cx="1080614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1080614" y="1646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78252" y="814411"/>
        <a:ext cx="54030" cy="54030"/>
      </dsp:txXfrm>
    </dsp:sp>
    <dsp:sp modelId="{A922EF35-3EB2-4C3C-85AD-60B230A1604F}">
      <dsp:nvSpPr>
        <dsp:cNvPr id="0" name=""/>
        <dsp:cNvSpPr/>
      </dsp:nvSpPr>
      <dsp:spPr>
        <a:xfrm>
          <a:off x="6127420" y="4973"/>
          <a:ext cx="1610762" cy="8053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Caries</a:t>
          </a:r>
          <a:endParaRPr lang="es-ES" sz="1800" kern="1200" dirty="0"/>
        </a:p>
      </dsp:txBody>
      <dsp:txXfrm>
        <a:off x="6151009" y="28562"/>
        <a:ext cx="1563584" cy="758203"/>
      </dsp:txXfrm>
    </dsp:sp>
    <dsp:sp modelId="{397664BD-71E5-4B05-9B73-778EB1AAB7EE}">
      <dsp:nvSpPr>
        <dsp:cNvPr id="0" name=""/>
        <dsp:cNvSpPr/>
      </dsp:nvSpPr>
      <dsp:spPr>
        <a:xfrm>
          <a:off x="5483115" y="1258725"/>
          <a:ext cx="644305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644305" y="1646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89160" y="1259081"/>
        <a:ext cx="32215" cy="32215"/>
      </dsp:txXfrm>
    </dsp:sp>
    <dsp:sp modelId="{E68AE828-BA10-4AF8-B23A-E7E9D91EE25C}">
      <dsp:nvSpPr>
        <dsp:cNvPr id="0" name=""/>
        <dsp:cNvSpPr/>
      </dsp:nvSpPr>
      <dsp:spPr>
        <a:xfrm>
          <a:off x="6127420" y="931162"/>
          <a:ext cx="1610762" cy="68805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Pulpitis</a:t>
          </a:r>
          <a:endParaRPr lang="es-ES" sz="1800" kern="1200" dirty="0"/>
        </a:p>
      </dsp:txBody>
      <dsp:txXfrm>
        <a:off x="6147572" y="951314"/>
        <a:ext cx="1570458" cy="647749"/>
      </dsp:txXfrm>
    </dsp:sp>
    <dsp:sp modelId="{48D83545-0F41-460A-8CEB-506D4227F458}">
      <dsp:nvSpPr>
        <dsp:cNvPr id="0" name=""/>
        <dsp:cNvSpPr/>
      </dsp:nvSpPr>
      <dsp:spPr>
        <a:xfrm rot="3203937">
          <a:off x="5264960" y="1692488"/>
          <a:ext cx="1080614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1080614" y="1646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78252" y="1681936"/>
        <a:ext cx="54030" cy="54030"/>
      </dsp:txXfrm>
    </dsp:sp>
    <dsp:sp modelId="{6FDD7A9F-905F-4274-8CE0-A346CA1F07F5}">
      <dsp:nvSpPr>
        <dsp:cNvPr id="0" name=""/>
        <dsp:cNvSpPr/>
      </dsp:nvSpPr>
      <dsp:spPr>
        <a:xfrm>
          <a:off x="6127420" y="1740023"/>
          <a:ext cx="2778324" cy="8053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Absceso apical (flemón) en paciente sin compromiso sistémico</a:t>
          </a:r>
          <a:endParaRPr lang="es-ES" sz="1800" kern="1200" dirty="0"/>
        </a:p>
      </dsp:txBody>
      <dsp:txXfrm>
        <a:off x="6151009" y="1763612"/>
        <a:ext cx="2731146" cy="758203"/>
      </dsp:txXfrm>
    </dsp:sp>
    <dsp:sp modelId="{1FE5D427-7D61-4E41-AC41-56158598BC29}">
      <dsp:nvSpPr>
        <dsp:cNvPr id="0" name=""/>
        <dsp:cNvSpPr/>
      </dsp:nvSpPr>
      <dsp:spPr>
        <a:xfrm rot="3616449">
          <a:off x="2510247" y="2951331"/>
          <a:ext cx="1299393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1299393" y="1646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27459" y="2935310"/>
        <a:ext cx="64969" cy="64969"/>
      </dsp:txXfrm>
    </dsp:sp>
    <dsp:sp modelId="{5AAA6F92-A934-4915-B45D-9FA73B48ABEE}">
      <dsp:nvSpPr>
        <dsp:cNvPr id="0" name=""/>
        <dsp:cNvSpPr/>
      </dsp:nvSpPr>
      <dsp:spPr>
        <a:xfrm>
          <a:off x="3482096" y="3129306"/>
          <a:ext cx="2111001" cy="80538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NO ODONTÓGÉNICAS</a:t>
          </a:r>
          <a:endParaRPr lang="es-ES" sz="1800" b="1" kern="1200" dirty="0"/>
        </a:p>
      </dsp:txBody>
      <dsp:txXfrm>
        <a:off x="3505685" y="3152895"/>
        <a:ext cx="2063823" cy="758203"/>
      </dsp:txXfrm>
    </dsp:sp>
    <dsp:sp modelId="{1038E1C1-13BE-4493-AA55-F9B1EFC52664}">
      <dsp:nvSpPr>
        <dsp:cNvPr id="0" name=""/>
        <dsp:cNvSpPr/>
      </dsp:nvSpPr>
      <dsp:spPr>
        <a:xfrm rot="19457599">
          <a:off x="5518518" y="3283986"/>
          <a:ext cx="793464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793464" y="1646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95413" y="3280613"/>
        <a:ext cx="39673" cy="39673"/>
      </dsp:txXfrm>
    </dsp:sp>
    <dsp:sp modelId="{6A9ED29E-E7C4-41A3-9453-80C59D2B2C0B}">
      <dsp:nvSpPr>
        <dsp:cNvPr id="0" name=""/>
        <dsp:cNvSpPr/>
      </dsp:nvSpPr>
      <dsp:spPr>
        <a:xfrm>
          <a:off x="6237403" y="2666211"/>
          <a:ext cx="1610762" cy="8053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Sialolitiasis</a:t>
          </a:r>
          <a:endParaRPr lang="es-ES" sz="1800" kern="1200" dirty="0"/>
        </a:p>
      </dsp:txBody>
      <dsp:txXfrm>
        <a:off x="6260992" y="2689800"/>
        <a:ext cx="1563584" cy="758203"/>
      </dsp:txXfrm>
    </dsp:sp>
    <dsp:sp modelId="{70D6FA7B-5DF8-4215-A201-987382CE8C1F}">
      <dsp:nvSpPr>
        <dsp:cNvPr id="0" name=""/>
        <dsp:cNvSpPr/>
      </dsp:nvSpPr>
      <dsp:spPr>
        <a:xfrm rot="2142401">
          <a:off x="5518518" y="3747080"/>
          <a:ext cx="793464" cy="32926"/>
        </a:xfrm>
        <a:custGeom>
          <a:avLst/>
          <a:gdLst/>
          <a:ahLst/>
          <a:cxnLst/>
          <a:rect l="0" t="0" r="0" b="0"/>
          <a:pathLst>
            <a:path>
              <a:moveTo>
                <a:pt x="0" y="16463"/>
              </a:moveTo>
              <a:lnTo>
                <a:pt x="793464" y="1646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95413" y="3743707"/>
        <a:ext cx="39673" cy="39673"/>
      </dsp:txXfrm>
    </dsp:sp>
    <dsp:sp modelId="{AFF35A5C-C749-4B17-AD58-E2F12C247279}">
      <dsp:nvSpPr>
        <dsp:cNvPr id="0" name=""/>
        <dsp:cNvSpPr/>
      </dsp:nvSpPr>
      <dsp:spPr>
        <a:xfrm>
          <a:off x="6237403" y="3592400"/>
          <a:ext cx="1610762" cy="8053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Sialoadenitis vírica </a:t>
          </a:r>
          <a:endParaRPr lang="es-ES" sz="1800" kern="1200" dirty="0"/>
        </a:p>
      </dsp:txBody>
      <dsp:txXfrm>
        <a:off x="6260992" y="3615989"/>
        <a:ext cx="1563584" cy="7582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7D131-B5C8-4EA6-9C99-E22160A2821E}">
      <dsp:nvSpPr>
        <dsp:cNvPr id="0" name=""/>
        <dsp:cNvSpPr/>
      </dsp:nvSpPr>
      <dsp:spPr>
        <a:xfrm>
          <a:off x="53689" y="2330925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Factores de riesgo</a:t>
          </a:r>
          <a:endParaRPr lang="es-ES" sz="2000" kern="1200" dirty="0"/>
        </a:p>
      </dsp:txBody>
      <dsp:txXfrm>
        <a:off x="77905" y="2355141"/>
        <a:ext cx="1605124" cy="778346"/>
      </dsp:txXfrm>
    </dsp:sp>
    <dsp:sp modelId="{78696561-4527-454C-822E-7A741BCC8987}">
      <dsp:nvSpPr>
        <dsp:cNvPr id="0" name=""/>
        <dsp:cNvSpPr/>
      </dsp:nvSpPr>
      <dsp:spPr>
        <a:xfrm rot="19457599">
          <a:off x="1630685" y="2493058"/>
          <a:ext cx="814544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814544" y="135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17594" y="2486252"/>
        <a:ext cx="40727" cy="40727"/>
      </dsp:txXfrm>
    </dsp:sp>
    <dsp:sp modelId="{CC01DE5D-3DA9-4D3B-B9C8-30329A6B2914}">
      <dsp:nvSpPr>
        <dsp:cNvPr id="0" name=""/>
        <dsp:cNvSpPr/>
      </dsp:nvSpPr>
      <dsp:spPr>
        <a:xfrm>
          <a:off x="2368669" y="1855527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Procedimientos</a:t>
          </a:r>
          <a:endParaRPr lang="es-ES" sz="1800" kern="1200" dirty="0"/>
        </a:p>
      </dsp:txBody>
      <dsp:txXfrm>
        <a:off x="2392885" y="1879743"/>
        <a:ext cx="1605124" cy="778346"/>
      </dsp:txXfrm>
    </dsp:sp>
    <dsp:sp modelId="{D8112C9F-A2A6-42C1-A713-DBE7682D231D}">
      <dsp:nvSpPr>
        <dsp:cNvPr id="0" name=""/>
        <dsp:cNvSpPr/>
      </dsp:nvSpPr>
      <dsp:spPr>
        <a:xfrm>
          <a:off x="4022225" y="2255359"/>
          <a:ext cx="661422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661422" y="135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36401" y="2252381"/>
        <a:ext cx="33071" cy="33071"/>
      </dsp:txXfrm>
    </dsp:sp>
    <dsp:sp modelId="{662E85DC-26AF-4F25-AA21-0CB67C2E454A}">
      <dsp:nvSpPr>
        <dsp:cNvPr id="0" name=""/>
        <dsp:cNvSpPr/>
      </dsp:nvSpPr>
      <dsp:spPr>
        <a:xfrm>
          <a:off x="4683648" y="1855527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Extracción dental</a:t>
          </a:r>
          <a:endParaRPr lang="es-ES" sz="1400" kern="1200" dirty="0"/>
        </a:p>
      </dsp:txBody>
      <dsp:txXfrm>
        <a:off x="4707864" y="1879743"/>
        <a:ext cx="1605124" cy="778346"/>
      </dsp:txXfrm>
    </dsp:sp>
    <dsp:sp modelId="{316554D3-DAA3-4926-A8D3-6E3C08D289D8}">
      <dsp:nvSpPr>
        <dsp:cNvPr id="0" name=""/>
        <dsp:cNvSpPr/>
      </dsp:nvSpPr>
      <dsp:spPr>
        <a:xfrm>
          <a:off x="6337205" y="2255359"/>
          <a:ext cx="613154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613154" y="135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28453" y="2253588"/>
        <a:ext cx="30657" cy="30657"/>
      </dsp:txXfrm>
    </dsp:sp>
    <dsp:sp modelId="{1E6B280F-6760-4655-A98B-6A9793866C4E}">
      <dsp:nvSpPr>
        <dsp:cNvPr id="0" name=""/>
        <dsp:cNvSpPr/>
      </dsp:nvSpPr>
      <dsp:spPr>
        <a:xfrm>
          <a:off x="6950359" y="1855527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Cirugía periapical, cirugía ósea, injertos…</a:t>
          </a:r>
          <a:endParaRPr lang="es-ES" sz="1400" kern="1200" dirty="0"/>
        </a:p>
      </dsp:txBody>
      <dsp:txXfrm>
        <a:off x="6974575" y="1879743"/>
        <a:ext cx="1605124" cy="778346"/>
      </dsp:txXfrm>
    </dsp:sp>
    <dsp:sp modelId="{9ED5B161-21A5-4CEE-B460-3DA94ADE91A8}">
      <dsp:nvSpPr>
        <dsp:cNvPr id="0" name=""/>
        <dsp:cNvSpPr/>
      </dsp:nvSpPr>
      <dsp:spPr>
        <a:xfrm rot="2142401">
          <a:off x="1630685" y="2968456"/>
          <a:ext cx="814544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814544" y="135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17594" y="2961649"/>
        <a:ext cx="40727" cy="40727"/>
      </dsp:txXfrm>
    </dsp:sp>
    <dsp:sp modelId="{2C9888B3-779E-48B4-A8AF-D3E962BC84A3}">
      <dsp:nvSpPr>
        <dsp:cNvPr id="0" name=""/>
        <dsp:cNvSpPr/>
      </dsp:nvSpPr>
      <dsp:spPr>
        <a:xfrm>
          <a:off x="2368669" y="2806322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Paciente</a:t>
          </a:r>
          <a:endParaRPr lang="es-ES" sz="1800" kern="1200" dirty="0"/>
        </a:p>
      </dsp:txBody>
      <dsp:txXfrm>
        <a:off x="2392885" y="2830538"/>
        <a:ext cx="1605124" cy="778346"/>
      </dsp:txXfrm>
    </dsp:sp>
    <dsp:sp modelId="{B0383C25-82C8-4AC2-A1F9-1E52F97D0E09}">
      <dsp:nvSpPr>
        <dsp:cNvPr id="0" name=""/>
        <dsp:cNvSpPr/>
      </dsp:nvSpPr>
      <dsp:spPr>
        <a:xfrm>
          <a:off x="4022225" y="3206154"/>
          <a:ext cx="661422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661422" y="135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36401" y="3203176"/>
        <a:ext cx="33071" cy="33071"/>
      </dsp:txXfrm>
    </dsp:sp>
    <dsp:sp modelId="{9FF1A223-AB34-4256-85DA-0E1CB4156E6A}">
      <dsp:nvSpPr>
        <dsp:cNvPr id="0" name=""/>
        <dsp:cNvSpPr/>
      </dsp:nvSpPr>
      <dsp:spPr>
        <a:xfrm>
          <a:off x="4683648" y="2806322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Inmunodeprimidos</a:t>
          </a:r>
          <a:endParaRPr lang="es-ES" sz="1400" kern="1200" dirty="0"/>
        </a:p>
      </dsp:txBody>
      <dsp:txXfrm>
        <a:off x="4707864" y="2830538"/>
        <a:ext cx="1605124" cy="778346"/>
      </dsp:txXfrm>
    </dsp:sp>
    <dsp:sp modelId="{1CD66091-F600-48A4-8E11-4B94F9BD0BE3}">
      <dsp:nvSpPr>
        <dsp:cNvPr id="0" name=""/>
        <dsp:cNvSpPr/>
      </dsp:nvSpPr>
      <dsp:spPr>
        <a:xfrm>
          <a:off x="6337205" y="3206154"/>
          <a:ext cx="610443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610443" y="135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27165" y="3204450"/>
        <a:ext cx="30522" cy="30522"/>
      </dsp:txXfrm>
    </dsp:sp>
    <dsp:sp modelId="{7BA06924-46B8-4BF0-BDB6-94FB245BC774}">
      <dsp:nvSpPr>
        <dsp:cNvPr id="0" name=""/>
        <dsp:cNvSpPr/>
      </dsp:nvSpPr>
      <dsp:spPr>
        <a:xfrm>
          <a:off x="6947648" y="2806322"/>
          <a:ext cx="1653556" cy="82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Oncológicos, DM, </a:t>
          </a:r>
          <a:r>
            <a:rPr lang="es-ES" sz="1400" kern="1200" dirty="0" err="1" smtClean="0"/>
            <a:t>esplenectomizados</a:t>
          </a:r>
          <a:r>
            <a:rPr lang="es-ES" sz="1400" kern="1200" dirty="0" smtClean="0"/>
            <a:t>…</a:t>
          </a:r>
          <a:endParaRPr lang="es-ES" sz="1400" kern="1200" dirty="0"/>
        </a:p>
      </dsp:txBody>
      <dsp:txXfrm>
        <a:off x="6971864" y="2830538"/>
        <a:ext cx="1605124" cy="778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AE0D0-3621-4539-9232-419C09560958}">
      <dsp:nvSpPr>
        <dsp:cNvPr id="0" name=""/>
        <dsp:cNvSpPr/>
      </dsp:nvSpPr>
      <dsp:spPr>
        <a:xfrm>
          <a:off x="694493" y="1852778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E. </a:t>
          </a:r>
          <a:r>
            <a:rPr lang="es-ES" sz="2000" b="1" kern="1200" dirty="0" err="1" smtClean="0"/>
            <a:t>coli</a:t>
          </a:r>
          <a:endParaRPr lang="es-ES" sz="2000" b="1" kern="1200" dirty="0"/>
        </a:p>
      </dsp:txBody>
      <dsp:txXfrm>
        <a:off x="715453" y="1873738"/>
        <a:ext cx="1389355" cy="673717"/>
      </dsp:txXfrm>
    </dsp:sp>
    <dsp:sp modelId="{D64789D2-790B-4B44-A3AF-4E8E63F50ADD}">
      <dsp:nvSpPr>
        <dsp:cNvPr id="0" name=""/>
        <dsp:cNvSpPr/>
      </dsp:nvSpPr>
      <dsp:spPr>
        <a:xfrm rot="17945813">
          <a:off x="1823370" y="1681664"/>
          <a:ext cx="1177306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177306" y="145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82591" y="1666799"/>
        <a:ext cx="58865" cy="58865"/>
      </dsp:txXfrm>
    </dsp:sp>
    <dsp:sp modelId="{E87DB58F-14CE-4653-96B4-97F99C4EB0E2}">
      <dsp:nvSpPr>
        <dsp:cNvPr id="0" name=""/>
        <dsp:cNvSpPr/>
      </dsp:nvSpPr>
      <dsp:spPr>
        <a:xfrm>
          <a:off x="2698279" y="824049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Diarrea </a:t>
          </a:r>
          <a:r>
            <a:rPr lang="es-ES" sz="1600" b="1" kern="1200" dirty="0" smtClean="0"/>
            <a:t>no inflamatoria</a:t>
          </a:r>
          <a:endParaRPr lang="es-ES" sz="1600" b="1" kern="1200" dirty="0"/>
        </a:p>
      </dsp:txBody>
      <dsp:txXfrm>
        <a:off x="2719239" y="845009"/>
        <a:ext cx="1389355" cy="673717"/>
      </dsp:txXfrm>
    </dsp:sp>
    <dsp:sp modelId="{779D68B2-C81B-4951-B489-8D4598F48283}">
      <dsp:nvSpPr>
        <dsp:cNvPr id="0" name=""/>
        <dsp:cNvSpPr/>
      </dsp:nvSpPr>
      <dsp:spPr>
        <a:xfrm rot="19457599">
          <a:off x="4063285" y="961554"/>
          <a:ext cx="70504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05048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98183" y="958495"/>
        <a:ext cx="35252" cy="35252"/>
      </dsp:txXfrm>
    </dsp:sp>
    <dsp:sp modelId="{51036E19-1A78-4B09-AB45-A1D1A44A50FE}">
      <dsp:nvSpPr>
        <dsp:cNvPr id="0" name=""/>
        <dsp:cNvSpPr/>
      </dsp:nvSpPr>
      <dsp:spPr>
        <a:xfrm>
          <a:off x="4702064" y="412557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E. </a:t>
          </a:r>
          <a:r>
            <a:rPr lang="es-ES" sz="1300" kern="1200" dirty="0" err="1" smtClean="0"/>
            <a:t>Coli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enterotoxigénico</a:t>
          </a:r>
          <a:r>
            <a:rPr lang="es-ES" sz="1300" kern="1200" dirty="0" smtClean="0"/>
            <a:t> (ECET)</a:t>
          </a:r>
          <a:endParaRPr lang="es-ES" sz="1300" kern="1200" dirty="0"/>
        </a:p>
      </dsp:txBody>
      <dsp:txXfrm>
        <a:off x="4723024" y="433517"/>
        <a:ext cx="1389355" cy="673717"/>
      </dsp:txXfrm>
    </dsp:sp>
    <dsp:sp modelId="{626B0E40-4A2A-4481-BDB1-877935CA83A9}">
      <dsp:nvSpPr>
        <dsp:cNvPr id="0" name=""/>
        <dsp:cNvSpPr/>
      </dsp:nvSpPr>
      <dsp:spPr>
        <a:xfrm rot="19457599">
          <a:off x="6067070" y="550062"/>
          <a:ext cx="70504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05048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01968" y="547004"/>
        <a:ext cx="35252" cy="35252"/>
      </dsp:txXfrm>
    </dsp:sp>
    <dsp:sp modelId="{1E2449F9-856F-417D-9A07-AE69A85B914F}">
      <dsp:nvSpPr>
        <dsp:cNvPr id="0" name=""/>
        <dsp:cNvSpPr/>
      </dsp:nvSpPr>
      <dsp:spPr>
        <a:xfrm>
          <a:off x="6705849" y="1065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Toxiinfección alimentaria</a:t>
          </a:r>
          <a:endParaRPr lang="es-ES" sz="1300" kern="1200" dirty="0"/>
        </a:p>
      </dsp:txBody>
      <dsp:txXfrm>
        <a:off x="6726809" y="22025"/>
        <a:ext cx="1389355" cy="673717"/>
      </dsp:txXfrm>
    </dsp:sp>
    <dsp:sp modelId="{F3D00A78-AB5E-4A26-9FC3-2301BE38186E}">
      <dsp:nvSpPr>
        <dsp:cNvPr id="0" name=""/>
        <dsp:cNvSpPr/>
      </dsp:nvSpPr>
      <dsp:spPr>
        <a:xfrm rot="2142401">
          <a:off x="6067070" y="961554"/>
          <a:ext cx="70504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05048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01968" y="958495"/>
        <a:ext cx="35252" cy="35252"/>
      </dsp:txXfrm>
    </dsp:sp>
    <dsp:sp modelId="{058DE78B-A013-4E92-B2EA-8000F7D93B20}">
      <dsp:nvSpPr>
        <dsp:cNvPr id="0" name=""/>
        <dsp:cNvSpPr/>
      </dsp:nvSpPr>
      <dsp:spPr>
        <a:xfrm>
          <a:off x="6705849" y="824049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Diarrea del viajero (causa más frecuente)</a:t>
          </a:r>
          <a:endParaRPr lang="es-ES" sz="1300" kern="1200" dirty="0"/>
        </a:p>
      </dsp:txBody>
      <dsp:txXfrm>
        <a:off x="6726809" y="845009"/>
        <a:ext cx="1389355" cy="673717"/>
      </dsp:txXfrm>
    </dsp:sp>
    <dsp:sp modelId="{6DA0334A-94DD-436D-AE23-2F4ABABC2AE8}">
      <dsp:nvSpPr>
        <dsp:cNvPr id="0" name=""/>
        <dsp:cNvSpPr/>
      </dsp:nvSpPr>
      <dsp:spPr>
        <a:xfrm rot="2142401">
          <a:off x="4063285" y="1373045"/>
          <a:ext cx="70504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05048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98183" y="1369987"/>
        <a:ext cx="35252" cy="35252"/>
      </dsp:txXfrm>
    </dsp:sp>
    <dsp:sp modelId="{40DC5A9F-3F16-4319-AC6A-7BB5F949D4E9}">
      <dsp:nvSpPr>
        <dsp:cNvPr id="0" name=""/>
        <dsp:cNvSpPr/>
      </dsp:nvSpPr>
      <dsp:spPr>
        <a:xfrm>
          <a:off x="4702064" y="1235540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E. </a:t>
          </a:r>
          <a:r>
            <a:rPr lang="es-ES" sz="1300" kern="1200" dirty="0" err="1" smtClean="0"/>
            <a:t>Coli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enteroagregativo</a:t>
          </a:r>
          <a:r>
            <a:rPr lang="es-ES" sz="1300" kern="1200" dirty="0" smtClean="0"/>
            <a:t> (ECEA)</a:t>
          </a:r>
          <a:endParaRPr lang="es-ES" sz="1300" kern="1200" dirty="0"/>
        </a:p>
      </dsp:txBody>
      <dsp:txXfrm>
        <a:off x="4723024" y="1256500"/>
        <a:ext cx="1389355" cy="673717"/>
      </dsp:txXfrm>
    </dsp:sp>
    <dsp:sp modelId="{619D928D-1165-4AE8-B3FB-20FEC0EE28ED}">
      <dsp:nvSpPr>
        <dsp:cNvPr id="0" name=""/>
        <dsp:cNvSpPr/>
      </dsp:nvSpPr>
      <dsp:spPr>
        <a:xfrm rot="3654187">
          <a:off x="1823370" y="2710393"/>
          <a:ext cx="1177306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177306" y="145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82591" y="2695528"/>
        <a:ext cx="58865" cy="58865"/>
      </dsp:txXfrm>
    </dsp:sp>
    <dsp:sp modelId="{D52E8170-A9CA-430C-BF7F-015C2E81B310}">
      <dsp:nvSpPr>
        <dsp:cNvPr id="0" name=""/>
        <dsp:cNvSpPr/>
      </dsp:nvSpPr>
      <dsp:spPr>
        <a:xfrm>
          <a:off x="2698279" y="2881507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Diarrea </a:t>
          </a:r>
          <a:r>
            <a:rPr lang="es-ES" sz="1600" b="1" kern="1200" dirty="0" smtClean="0"/>
            <a:t>inflamatoria</a:t>
          </a:r>
          <a:endParaRPr lang="es-ES" sz="1600" b="1" kern="1200" dirty="0"/>
        </a:p>
      </dsp:txBody>
      <dsp:txXfrm>
        <a:off x="2719239" y="2902467"/>
        <a:ext cx="1389355" cy="673717"/>
      </dsp:txXfrm>
    </dsp:sp>
    <dsp:sp modelId="{5826B489-E3F9-461F-ADFB-1FC5BA98C979}">
      <dsp:nvSpPr>
        <dsp:cNvPr id="0" name=""/>
        <dsp:cNvSpPr/>
      </dsp:nvSpPr>
      <dsp:spPr>
        <a:xfrm rot="18289469">
          <a:off x="3914543" y="2813266"/>
          <a:ext cx="100253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002531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90746" y="2802771"/>
        <a:ext cx="50126" cy="50126"/>
      </dsp:txXfrm>
    </dsp:sp>
    <dsp:sp modelId="{7BD9AF02-384B-4C1D-8124-298DEDA71F4A}">
      <dsp:nvSpPr>
        <dsp:cNvPr id="0" name=""/>
        <dsp:cNvSpPr/>
      </dsp:nvSpPr>
      <dsp:spPr>
        <a:xfrm>
          <a:off x="4702064" y="2058524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E. </a:t>
          </a:r>
          <a:r>
            <a:rPr lang="es-ES" sz="1300" kern="1200" dirty="0" err="1" smtClean="0"/>
            <a:t>Coli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enteroinvasivo</a:t>
          </a:r>
          <a:r>
            <a:rPr lang="es-ES" sz="1300" kern="1200" dirty="0" smtClean="0"/>
            <a:t> (ECEI)</a:t>
          </a:r>
          <a:endParaRPr lang="es-ES" sz="1300" kern="1200" dirty="0"/>
        </a:p>
      </dsp:txBody>
      <dsp:txXfrm>
        <a:off x="4723024" y="2079484"/>
        <a:ext cx="1389355" cy="673717"/>
      </dsp:txXfrm>
    </dsp:sp>
    <dsp:sp modelId="{214DD7BB-AF94-4CD2-821C-DB0C4FF80C5A}">
      <dsp:nvSpPr>
        <dsp:cNvPr id="0" name=""/>
        <dsp:cNvSpPr/>
      </dsp:nvSpPr>
      <dsp:spPr>
        <a:xfrm>
          <a:off x="6133339" y="2401774"/>
          <a:ext cx="57251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72510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05282" y="2402030"/>
        <a:ext cx="28625" cy="28625"/>
      </dsp:txXfrm>
    </dsp:sp>
    <dsp:sp modelId="{78456C95-F010-470D-A4B7-FEAD8F78C952}">
      <dsp:nvSpPr>
        <dsp:cNvPr id="0" name=""/>
        <dsp:cNvSpPr/>
      </dsp:nvSpPr>
      <dsp:spPr>
        <a:xfrm>
          <a:off x="6705849" y="2058524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Diarrea del viajero</a:t>
          </a:r>
          <a:endParaRPr lang="es-ES" sz="1300" kern="1200" dirty="0"/>
        </a:p>
      </dsp:txBody>
      <dsp:txXfrm>
        <a:off x="6726809" y="2079484"/>
        <a:ext cx="1389355" cy="673717"/>
      </dsp:txXfrm>
    </dsp:sp>
    <dsp:sp modelId="{4AF1CA88-B7EF-496B-842C-8066A07F1E3E}">
      <dsp:nvSpPr>
        <dsp:cNvPr id="0" name=""/>
        <dsp:cNvSpPr/>
      </dsp:nvSpPr>
      <dsp:spPr>
        <a:xfrm>
          <a:off x="4129554" y="3224758"/>
          <a:ext cx="57251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72510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01496" y="3225013"/>
        <a:ext cx="28625" cy="28625"/>
      </dsp:txXfrm>
    </dsp:sp>
    <dsp:sp modelId="{FF5DF7F2-6C52-4A78-B216-C66369EE7B42}">
      <dsp:nvSpPr>
        <dsp:cNvPr id="0" name=""/>
        <dsp:cNvSpPr/>
      </dsp:nvSpPr>
      <dsp:spPr>
        <a:xfrm>
          <a:off x="4702064" y="2881507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E. </a:t>
          </a:r>
          <a:r>
            <a:rPr lang="es-ES" sz="1300" kern="1200" dirty="0" err="1" smtClean="0"/>
            <a:t>Coli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enterohemorrágico</a:t>
          </a:r>
          <a:r>
            <a:rPr lang="es-ES" sz="1300" kern="1200" dirty="0" smtClean="0"/>
            <a:t> (ECEH)</a:t>
          </a:r>
          <a:endParaRPr lang="es-ES" sz="1300" kern="1200" dirty="0"/>
        </a:p>
      </dsp:txBody>
      <dsp:txXfrm>
        <a:off x="4723024" y="2902467"/>
        <a:ext cx="1389355" cy="673717"/>
      </dsp:txXfrm>
    </dsp:sp>
    <dsp:sp modelId="{A2F775A0-B9C4-4C06-A309-47A3742092DE}">
      <dsp:nvSpPr>
        <dsp:cNvPr id="0" name=""/>
        <dsp:cNvSpPr/>
      </dsp:nvSpPr>
      <dsp:spPr>
        <a:xfrm rot="3310531">
          <a:off x="3914543" y="3636249"/>
          <a:ext cx="100253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002531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90746" y="3625754"/>
        <a:ext cx="50126" cy="50126"/>
      </dsp:txXfrm>
    </dsp:sp>
    <dsp:sp modelId="{86438CA9-CAF7-4549-B686-7CCEEA038EFD}">
      <dsp:nvSpPr>
        <dsp:cNvPr id="0" name=""/>
        <dsp:cNvSpPr/>
      </dsp:nvSpPr>
      <dsp:spPr>
        <a:xfrm>
          <a:off x="4702064" y="3704490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E. </a:t>
          </a:r>
          <a:r>
            <a:rPr lang="es-ES" sz="1300" kern="1200" dirty="0" err="1" smtClean="0"/>
            <a:t>Coli</a:t>
          </a:r>
          <a:r>
            <a:rPr lang="es-ES" sz="1300" kern="1200" dirty="0" smtClean="0"/>
            <a:t> Toxina Shiga (ECTS)  </a:t>
          </a:r>
          <a:r>
            <a:rPr lang="es-ES" sz="1300" kern="1200" dirty="0" smtClean="0"/>
            <a:t>(O157: H7)</a:t>
          </a:r>
          <a:endParaRPr lang="es-ES" sz="1300" kern="1200" dirty="0"/>
        </a:p>
      </dsp:txBody>
      <dsp:txXfrm>
        <a:off x="4723024" y="3725450"/>
        <a:ext cx="1389355" cy="673717"/>
      </dsp:txXfrm>
    </dsp:sp>
    <dsp:sp modelId="{38A46FC6-A8F2-4D8A-BE6D-B329D86FB2C7}">
      <dsp:nvSpPr>
        <dsp:cNvPr id="0" name=""/>
        <dsp:cNvSpPr/>
      </dsp:nvSpPr>
      <dsp:spPr>
        <a:xfrm>
          <a:off x="6133339" y="4047741"/>
          <a:ext cx="57251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72510" y="14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05282" y="4047996"/>
        <a:ext cx="28625" cy="28625"/>
      </dsp:txXfrm>
    </dsp:sp>
    <dsp:sp modelId="{CC9EE0AD-FB7E-4800-8883-CD5F90CC1DD2}">
      <dsp:nvSpPr>
        <dsp:cNvPr id="0" name=""/>
        <dsp:cNvSpPr/>
      </dsp:nvSpPr>
      <dsp:spPr>
        <a:xfrm>
          <a:off x="6705849" y="3704490"/>
          <a:ext cx="1431275" cy="71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SHU</a:t>
          </a:r>
          <a:endParaRPr lang="es-ES" sz="1300" kern="1200" dirty="0"/>
        </a:p>
      </dsp:txBody>
      <dsp:txXfrm>
        <a:off x="6726809" y="3725450"/>
        <a:ext cx="1389355" cy="673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DA28F-27D0-4541-8A77-05F859C0BC02}">
      <dsp:nvSpPr>
        <dsp:cNvPr id="0" name=""/>
        <dsp:cNvSpPr/>
      </dsp:nvSpPr>
      <dsp:spPr>
        <a:xfrm>
          <a:off x="12006" y="899086"/>
          <a:ext cx="2748710" cy="1342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accent1"/>
              </a:solidFill>
            </a:rPr>
            <a:t>Salmonella </a:t>
          </a:r>
          <a:endParaRPr lang="es-ES" sz="3200" kern="1200" dirty="0">
            <a:solidFill>
              <a:schemeClr val="accent1"/>
            </a:solidFill>
          </a:endParaRPr>
        </a:p>
      </dsp:txBody>
      <dsp:txXfrm>
        <a:off x="51314" y="938394"/>
        <a:ext cx="2670094" cy="1263452"/>
      </dsp:txXfrm>
    </dsp:sp>
    <dsp:sp modelId="{4EDE7D81-3431-45BF-9973-37C72E613640}">
      <dsp:nvSpPr>
        <dsp:cNvPr id="0" name=""/>
        <dsp:cNvSpPr/>
      </dsp:nvSpPr>
      <dsp:spPr>
        <a:xfrm rot="19457599">
          <a:off x="2678444" y="1289225"/>
          <a:ext cx="875311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875311" y="254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94216" y="1292806"/>
        <a:ext cx="43765" cy="43765"/>
      </dsp:txXfrm>
    </dsp:sp>
    <dsp:sp modelId="{6F7F83BF-F702-4B37-A7AB-B4AF64D49941}">
      <dsp:nvSpPr>
        <dsp:cNvPr id="0" name=""/>
        <dsp:cNvSpPr/>
      </dsp:nvSpPr>
      <dsp:spPr>
        <a:xfrm>
          <a:off x="3471482" y="615028"/>
          <a:ext cx="2152999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Tifoparafíticas</a:t>
          </a:r>
          <a:endParaRPr lang="es-ES" sz="2000" kern="1200" dirty="0"/>
        </a:p>
      </dsp:txBody>
      <dsp:txXfrm>
        <a:off x="3497504" y="641050"/>
        <a:ext cx="2100955" cy="836413"/>
      </dsp:txXfrm>
    </dsp:sp>
    <dsp:sp modelId="{92868D5E-0A8F-4AEB-93DB-FA68676EC3B2}">
      <dsp:nvSpPr>
        <dsp:cNvPr id="0" name=""/>
        <dsp:cNvSpPr/>
      </dsp:nvSpPr>
      <dsp:spPr>
        <a:xfrm>
          <a:off x="5624481" y="1033794"/>
          <a:ext cx="710766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710766" y="254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62095" y="1041488"/>
        <a:ext cx="35538" cy="35538"/>
      </dsp:txXfrm>
    </dsp:sp>
    <dsp:sp modelId="{310382CC-54CC-4685-ABB4-68E1EBA98970}">
      <dsp:nvSpPr>
        <dsp:cNvPr id="0" name=""/>
        <dsp:cNvSpPr/>
      </dsp:nvSpPr>
      <dsp:spPr>
        <a:xfrm>
          <a:off x="6335248" y="615028"/>
          <a:ext cx="1776915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Fiebre tifoidea</a:t>
          </a:r>
          <a:endParaRPr lang="es-ES" sz="2000" kern="1200" dirty="0"/>
        </a:p>
      </dsp:txBody>
      <dsp:txXfrm>
        <a:off x="6361270" y="641050"/>
        <a:ext cx="1724871" cy="836413"/>
      </dsp:txXfrm>
    </dsp:sp>
    <dsp:sp modelId="{B0BF5417-F4CA-4E1D-A143-B6E941E99FBD}">
      <dsp:nvSpPr>
        <dsp:cNvPr id="0" name=""/>
        <dsp:cNvSpPr/>
      </dsp:nvSpPr>
      <dsp:spPr>
        <a:xfrm>
          <a:off x="8112163" y="1033794"/>
          <a:ext cx="710766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710766" y="254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449777" y="1041488"/>
        <a:ext cx="35538" cy="35538"/>
      </dsp:txXfrm>
    </dsp:sp>
    <dsp:sp modelId="{37E33A85-E3EA-434A-8D28-EC627293FCA5}">
      <dsp:nvSpPr>
        <dsp:cNvPr id="0" name=""/>
        <dsp:cNvSpPr/>
      </dsp:nvSpPr>
      <dsp:spPr>
        <a:xfrm>
          <a:off x="8822929" y="615028"/>
          <a:ext cx="1776915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1" kern="1200" dirty="0" smtClean="0"/>
            <a:t>S. </a:t>
          </a:r>
          <a:r>
            <a:rPr lang="es-ES" sz="1800" i="1" kern="1200" dirty="0" err="1" smtClean="0"/>
            <a:t>Typhi</a:t>
          </a:r>
          <a:endParaRPr lang="es-ES" sz="1800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1" kern="1200" dirty="0" smtClean="0"/>
            <a:t>S. </a:t>
          </a:r>
          <a:r>
            <a:rPr lang="es-ES" sz="1800" i="1" kern="1200" dirty="0" err="1" smtClean="0"/>
            <a:t>paratyphi</a:t>
          </a:r>
          <a:endParaRPr lang="es-ES" sz="1800" i="1" kern="1200" dirty="0"/>
        </a:p>
      </dsp:txBody>
      <dsp:txXfrm>
        <a:off x="8848951" y="641050"/>
        <a:ext cx="1724871" cy="836413"/>
      </dsp:txXfrm>
    </dsp:sp>
    <dsp:sp modelId="{71A8A2E4-BE82-4024-99A2-50AC22C32F16}">
      <dsp:nvSpPr>
        <dsp:cNvPr id="0" name=""/>
        <dsp:cNvSpPr/>
      </dsp:nvSpPr>
      <dsp:spPr>
        <a:xfrm rot="2113765">
          <a:off x="2680924" y="1795970"/>
          <a:ext cx="871328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871328" y="254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94805" y="1799650"/>
        <a:ext cx="43566" cy="43566"/>
      </dsp:txXfrm>
    </dsp:sp>
    <dsp:sp modelId="{97A463A5-33E3-4A8D-84F0-59945B1DDFE9}">
      <dsp:nvSpPr>
        <dsp:cNvPr id="0" name=""/>
        <dsp:cNvSpPr/>
      </dsp:nvSpPr>
      <dsp:spPr>
        <a:xfrm>
          <a:off x="3472460" y="1628518"/>
          <a:ext cx="2152999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Gastroentéricas</a:t>
          </a:r>
          <a:r>
            <a:rPr lang="es-ES" sz="2900" kern="1200" dirty="0" smtClean="0"/>
            <a:t> </a:t>
          </a:r>
          <a:endParaRPr lang="es-ES" sz="2900" kern="1200" dirty="0"/>
        </a:p>
      </dsp:txBody>
      <dsp:txXfrm>
        <a:off x="3498482" y="1654540"/>
        <a:ext cx="2100955" cy="836413"/>
      </dsp:txXfrm>
    </dsp:sp>
    <dsp:sp modelId="{8C708B54-008A-443C-BB4D-74F11FBA7627}">
      <dsp:nvSpPr>
        <dsp:cNvPr id="0" name=""/>
        <dsp:cNvSpPr/>
      </dsp:nvSpPr>
      <dsp:spPr>
        <a:xfrm rot="39888">
          <a:off x="5625435" y="2051402"/>
          <a:ext cx="709836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709836" y="254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62607" y="2059119"/>
        <a:ext cx="35491" cy="35491"/>
      </dsp:txXfrm>
    </dsp:sp>
    <dsp:sp modelId="{5A79B9F1-DEB9-4350-B8FD-7340A28735F0}">
      <dsp:nvSpPr>
        <dsp:cNvPr id="0" name=""/>
        <dsp:cNvSpPr/>
      </dsp:nvSpPr>
      <dsp:spPr>
        <a:xfrm>
          <a:off x="6335248" y="1636754"/>
          <a:ext cx="1776915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Diarrea acuosa</a:t>
          </a:r>
          <a:endParaRPr lang="es-ES" sz="2000" kern="1200" dirty="0"/>
        </a:p>
      </dsp:txBody>
      <dsp:txXfrm>
        <a:off x="6361270" y="1662776"/>
        <a:ext cx="1724871" cy="836413"/>
      </dsp:txXfrm>
    </dsp:sp>
    <dsp:sp modelId="{A12427D8-4EF7-4690-8AEF-5F4460D78CA7}">
      <dsp:nvSpPr>
        <dsp:cNvPr id="0" name=""/>
        <dsp:cNvSpPr/>
      </dsp:nvSpPr>
      <dsp:spPr>
        <a:xfrm>
          <a:off x="8112163" y="2055520"/>
          <a:ext cx="710766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710766" y="254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449777" y="2063214"/>
        <a:ext cx="35538" cy="35538"/>
      </dsp:txXfrm>
    </dsp:sp>
    <dsp:sp modelId="{6ADFC967-E245-4A18-90CB-CA6A68A5E26F}">
      <dsp:nvSpPr>
        <dsp:cNvPr id="0" name=""/>
        <dsp:cNvSpPr/>
      </dsp:nvSpPr>
      <dsp:spPr>
        <a:xfrm>
          <a:off x="8822929" y="1636754"/>
          <a:ext cx="1776915" cy="88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smtClean="0"/>
            <a:t>S. </a:t>
          </a:r>
          <a:r>
            <a:rPr lang="es-ES" sz="2000" i="1" kern="1200" dirty="0" err="1" smtClean="0"/>
            <a:t>enteritidis</a:t>
          </a:r>
          <a:r>
            <a:rPr lang="es-ES" sz="2000" i="1" kern="1200" dirty="0" smtClean="0"/>
            <a:t>…</a:t>
          </a:r>
          <a:endParaRPr lang="es-ES" sz="2000" i="1" kern="1200" dirty="0"/>
        </a:p>
      </dsp:txBody>
      <dsp:txXfrm>
        <a:off x="8848951" y="1662776"/>
        <a:ext cx="1724871" cy="836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BB427-DB3B-4312-B3C9-66B294E77530}">
      <dsp:nvSpPr>
        <dsp:cNvPr id="0" name=""/>
        <dsp:cNvSpPr/>
      </dsp:nvSpPr>
      <dsp:spPr>
        <a:xfrm>
          <a:off x="713074" y="1490660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/>
              </a:solidFill>
            </a:rPr>
            <a:t>CLÍNICA</a:t>
          </a:r>
          <a:endParaRPr lang="es-ES" sz="2000" b="1" kern="1200" dirty="0">
            <a:solidFill>
              <a:schemeClr val="accent1"/>
            </a:solidFill>
          </a:endParaRPr>
        </a:p>
      </dsp:txBody>
      <dsp:txXfrm>
        <a:off x="734751" y="1512337"/>
        <a:ext cx="1436839" cy="696742"/>
      </dsp:txXfrm>
    </dsp:sp>
    <dsp:sp modelId="{6A60CC6D-9244-4B0A-9378-AA33186F3D3F}">
      <dsp:nvSpPr>
        <dsp:cNvPr id="0" name=""/>
        <dsp:cNvSpPr/>
      </dsp:nvSpPr>
      <dsp:spPr>
        <a:xfrm rot="17500715">
          <a:off x="1687901" y="1099924"/>
          <a:ext cx="16028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02810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49237" y="1075915"/>
        <a:ext cx="80140" cy="80140"/>
      </dsp:txXfrm>
    </dsp:sp>
    <dsp:sp modelId="{980119EF-7DB5-4572-B4CE-C7496D1A0DB1}">
      <dsp:nvSpPr>
        <dsp:cNvPr id="0" name=""/>
        <dsp:cNvSpPr/>
      </dsp:nvSpPr>
      <dsp:spPr>
        <a:xfrm>
          <a:off x="2785346" y="1214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Enteritis y/o colitis</a:t>
          </a:r>
          <a:endParaRPr lang="es-ES" sz="1600" kern="1200" dirty="0"/>
        </a:p>
      </dsp:txBody>
      <dsp:txXfrm>
        <a:off x="2807023" y="22891"/>
        <a:ext cx="1436839" cy="696742"/>
      </dsp:txXfrm>
    </dsp:sp>
    <dsp:sp modelId="{69C89E91-1B75-4F71-9DCF-7C7540641F0E}">
      <dsp:nvSpPr>
        <dsp:cNvPr id="0" name=""/>
        <dsp:cNvSpPr/>
      </dsp:nvSpPr>
      <dsp:spPr>
        <a:xfrm rot="18770822">
          <a:off x="2053983" y="1525479"/>
          <a:ext cx="87064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0646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67541" y="1519775"/>
        <a:ext cx="43532" cy="43532"/>
      </dsp:txXfrm>
    </dsp:sp>
    <dsp:sp modelId="{F82F714A-811E-4F3F-9FD0-58672A9FAA32}">
      <dsp:nvSpPr>
        <dsp:cNvPr id="0" name=""/>
        <dsp:cNvSpPr/>
      </dsp:nvSpPr>
      <dsp:spPr>
        <a:xfrm>
          <a:off x="2785346" y="852326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Bacteriemia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(</a:t>
          </a:r>
          <a:r>
            <a:rPr lang="es-ES" sz="1600" i="1" kern="1200" dirty="0" smtClean="0"/>
            <a:t>C. fetus</a:t>
          </a:r>
          <a:r>
            <a:rPr lang="es-ES" sz="1600" kern="1200" dirty="0" smtClean="0"/>
            <a:t>)</a:t>
          </a:r>
          <a:endParaRPr lang="es-ES" sz="1600" kern="1200" dirty="0"/>
        </a:p>
      </dsp:txBody>
      <dsp:txXfrm>
        <a:off x="2807023" y="874003"/>
        <a:ext cx="1436839" cy="696742"/>
      </dsp:txXfrm>
    </dsp:sp>
    <dsp:sp modelId="{2B26CE3D-2814-4183-9C5C-09717159582D}">
      <dsp:nvSpPr>
        <dsp:cNvPr id="0" name=""/>
        <dsp:cNvSpPr/>
      </dsp:nvSpPr>
      <dsp:spPr>
        <a:xfrm rot="19457599">
          <a:off x="4197005" y="993535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43350" y="991368"/>
        <a:ext cx="36457" cy="36457"/>
      </dsp:txXfrm>
    </dsp:sp>
    <dsp:sp modelId="{74B2D1E6-0BC2-46B3-BD9E-937A43F2AD6C}">
      <dsp:nvSpPr>
        <dsp:cNvPr id="0" name=""/>
        <dsp:cNvSpPr/>
      </dsp:nvSpPr>
      <dsp:spPr>
        <a:xfrm>
          <a:off x="4857617" y="426770"/>
          <a:ext cx="1936878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Embarazo</a:t>
          </a:r>
          <a:endParaRPr lang="es-ES" sz="1600" kern="1200" dirty="0"/>
        </a:p>
      </dsp:txBody>
      <dsp:txXfrm>
        <a:off x="4879294" y="448447"/>
        <a:ext cx="1893524" cy="696742"/>
      </dsp:txXfrm>
    </dsp:sp>
    <dsp:sp modelId="{E0BFD6A9-0A20-4332-9755-C7B464017BAA}">
      <dsp:nvSpPr>
        <dsp:cNvPr id="0" name=""/>
        <dsp:cNvSpPr/>
      </dsp:nvSpPr>
      <dsp:spPr>
        <a:xfrm rot="2142401">
          <a:off x="4197005" y="1419090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43350" y="1416924"/>
        <a:ext cx="36457" cy="36457"/>
      </dsp:txXfrm>
    </dsp:sp>
    <dsp:sp modelId="{4610674D-97CE-4FF5-B016-47CF85D5B1B0}">
      <dsp:nvSpPr>
        <dsp:cNvPr id="0" name=""/>
        <dsp:cNvSpPr/>
      </dsp:nvSpPr>
      <dsp:spPr>
        <a:xfrm>
          <a:off x="4857617" y="1277882"/>
          <a:ext cx="1936878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Muerte fetal (mtx placentaria)</a:t>
          </a:r>
          <a:endParaRPr lang="es-ES" sz="1600" kern="1200" dirty="0"/>
        </a:p>
      </dsp:txBody>
      <dsp:txXfrm>
        <a:off x="4879294" y="1299559"/>
        <a:ext cx="1893524" cy="696742"/>
      </dsp:txXfrm>
    </dsp:sp>
    <dsp:sp modelId="{361DCF78-2F60-401B-B0B3-E2FDB6CBC51F}">
      <dsp:nvSpPr>
        <dsp:cNvPr id="0" name=""/>
        <dsp:cNvSpPr/>
      </dsp:nvSpPr>
      <dsp:spPr>
        <a:xfrm rot="4099285">
          <a:off x="1687901" y="2589369"/>
          <a:ext cx="16028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02810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49237" y="2565360"/>
        <a:ext cx="80140" cy="80140"/>
      </dsp:txXfrm>
    </dsp:sp>
    <dsp:sp modelId="{6F752A26-4F0C-4FB0-99A4-826756D58C62}">
      <dsp:nvSpPr>
        <dsp:cNvPr id="0" name=""/>
        <dsp:cNvSpPr/>
      </dsp:nvSpPr>
      <dsp:spPr>
        <a:xfrm>
          <a:off x="2785346" y="2980105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Extraintestinales</a:t>
          </a:r>
          <a:endParaRPr lang="es-ES" sz="1600" kern="1200" dirty="0"/>
        </a:p>
      </dsp:txBody>
      <dsp:txXfrm>
        <a:off x="2807023" y="3001782"/>
        <a:ext cx="1436839" cy="696742"/>
      </dsp:txXfrm>
    </dsp:sp>
    <dsp:sp modelId="{9EEEDF6B-AB4C-46CC-8D0C-F384AE321158}">
      <dsp:nvSpPr>
        <dsp:cNvPr id="0" name=""/>
        <dsp:cNvSpPr/>
      </dsp:nvSpPr>
      <dsp:spPr>
        <a:xfrm rot="19457599">
          <a:off x="4197005" y="3121313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43350" y="3119147"/>
        <a:ext cx="36457" cy="36457"/>
      </dsp:txXfrm>
    </dsp:sp>
    <dsp:sp modelId="{40A39222-F39D-40C1-B0AB-00CD0A7941E5}">
      <dsp:nvSpPr>
        <dsp:cNvPr id="0" name=""/>
        <dsp:cNvSpPr/>
      </dsp:nvSpPr>
      <dsp:spPr>
        <a:xfrm>
          <a:off x="4857617" y="2554549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Guillian Barré</a:t>
          </a:r>
          <a:endParaRPr lang="es-ES" sz="1600" kern="1200" dirty="0"/>
        </a:p>
      </dsp:txBody>
      <dsp:txXfrm>
        <a:off x="4879294" y="2576226"/>
        <a:ext cx="1436839" cy="696742"/>
      </dsp:txXfrm>
    </dsp:sp>
    <dsp:sp modelId="{805D6B40-028D-48C4-B9D1-FD08D28F8880}">
      <dsp:nvSpPr>
        <dsp:cNvPr id="0" name=""/>
        <dsp:cNvSpPr/>
      </dsp:nvSpPr>
      <dsp:spPr>
        <a:xfrm rot="19457599">
          <a:off x="6269277" y="2695758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15621" y="2693591"/>
        <a:ext cx="36457" cy="36457"/>
      </dsp:txXfrm>
    </dsp:sp>
    <dsp:sp modelId="{7C6F6131-5916-402F-B464-66E3CEEAA122}">
      <dsp:nvSpPr>
        <dsp:cNvPr id="0" name=""/>
        <dsp:cNvSpPr/>
      </dsp:nvSpPr>
      <dsp:spPr>
        <a:xfrm>
          <a:off x="6929889" y="2128993"/>
          <a:ext cx="1936878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1-3 semana post infeccion</a:t>
          </a:r>
          <a:endParaRPr lang="es-ES" sz="1600" kern="1200" dirty="0"/>
        </a:p>
      </dsp:txBody>
      <dsp:txXfrm>
        <a:off x="6951566" y="2150670"/>
        <a:ext cx="1893524" cy="696742"/>
      </dsp:txXfrm>
    </dsp:sp>
    <dsp:sp modelId="{AD79A05D-313B-4B4B-BCA4-578D5A85A27A}">
      <dsp:nvSpPr>
        <dsp:cNvPr id="0" name=""/>
        <dsp:cNvSpPr/>
      </dsp:nvSpPr>
      <dsp:spPr>
        <a:xfrm rot="2142401">
          <a:off x="6269277" y="3121313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15621" y="3119147"/>
        <a:ext cx="36457" cy="36457"/>
      </dsp:txXfrm>
    </dsp:sp>
    <dsp:sp modelId="{0B3CD5ED-1B74-4D67-A559-3DFD5562DD9E}">
      <dsp:nvSpPr>
        <dsp:cNvPr id="0" name=""/>
        <dsp:cNvSpPr/>
      </dsp:nvSpPr>
      <dsp:spPr>
        <a:xfrm>
          <a:off x="6929889" y="2980105"/>
          <a:ext cx="1936878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20-40% de los Sd. Guillian Barré</a:t>
          </a:r>
          <a:endParaRPr lang="es-ES" sz="1600" kern="1200" dirty="0"/>
        </a:p>
      </dsp:txBody>
      <dsp:txXfrm>
        <a:off x="6951566" y="3001782"/>
        <a:ext cx="1893524" cy="696742"/>
      </dsp:txXfrm>
    </dsp:sp>
    <dsp:sp modelId="{1FAC688B-5887-44BC-A1BF-AB0BBFE7BF82}">
      <dsp:nvSpPr>
        <dsp:cNvPr id="0" name=""/>
        <dsp:cNvSpPr/>
      </dsp:nvSpPr>
      <dsp:spPr>
        <a:xfrm rot="2142401">
          <a:off x="4197005" y="3546869"/>
          <a:ext cx="729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9145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43350" y="3544703"/>
        <a:ext cx="36457" cy="36457"/>
      </dsp:txXfrm>
    </dsp:sp>
    <dsp:sp modelId="{369D7C58-9DFA-49FD-AFF7-48BEC7F27425}">
      <dsp:nvSpPr>
        <dsp:cNvPr id="0" name=""/>
        <dsp:cNvSpPr/>
      </dsp:nvSpPr>
      <dsp:spPr>
        <a:xfrm>
          <a:off x="4857617" y="3405661"/>
          <a:ext cx="1480193" cy="740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Artritis reactiva</a:t>
          </a:r>
          <a:endParaRPr lang="es-ES" sz="1600" kern="1200" dirty="0"/>
        </a:p>
      </dsp:txBody>
      <dsp:txXfrm>
        <a:off x="4879294" y="3427338"/>
        <a:ext cx="1436839" cy="696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90F5-2B73-463D-BBBD-7A3A63D370A8}">
      <dsp:nvSpPr>
        <dsp:cNvPr id="0" name=""/>
        <dsp:cNvSpPr/>
      </dsp:nvSpPr>
      <dsp:spPr>
        <a:xfrm>
          <a:off x="-3832666" y="-588614"/>
          <a:ext cx="4568008" cy="4568008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C7E13-18C0-4E74-B8E5-BDD4D587D242}">
      <dsp:nvSpPr>
        <dsp:cNvPr id="0" name=""/>
        <dsp:cNvSpPr/>
      </dsp:nvSpPr>
      <dsp:spPr>
        <a:xfrm>
          <a:off x="385397" y="260683"/>
          <a:ext cx="4757455" cy="52163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Cuadro </a:t>
          </a:r>
          <a:r>
            <a:rPr lang="es-ES" sz="1500" kern="1200" dirty="0" smtClean="0"/>
            <a:t>de disentería </a:t>
          </a:r>
          <a:r>
            <a:rPr lang="es-ES" sz="1500" kern="1200" dirty="0" smtClean="0"/>
            <a:t>grave, prolongado o recurrente</a:t>
          </a:r>
          <a:endParaRPr lang="es-ES" sz="1500" kern="1200" dirty="0"/>
        </a:p>
      </dsp:txBody>
      <dsp:txXfrm>
        <a:off x="385397" y="260683"/>
        <a:ext cx="4757455" cy="521637"/>
      </dsp:txXfrm>
    </dsp:sp>
    <dsp:sp modelId="{984559AB-D9CC-42B0-A74A-94F5551E60A1}">
      <dsp:nvSpPr>
        <dsp:cNvPr id="0" name=""/>
        <dsp:cNvSpPr/>
      </dsp:nvSpPr>
      <dsp:spPr>
        <a:xfrm>
          <a:off x="59373" y="195478"/>
          <a:ext cx="652046" cy="65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8D0FD-7111-4B22-9A74-ED4A8DF5CB8C}">
      <dsp:nvSpPr>
        <dsp:cNvPr id="0" name=""/>
        <dsp:cNvSpPr/>
      </dsp:nvSpPr>
      <dsp:spPr>
        <a:xfrm>
          <a:off x="684463" y="1043275"/>
          <a:ext cx="4458388" cy="521637"/>
        </a:xfrm>
        <a:prstGeom prst="rect">
          <a:avLst/>
        </a:prstGeom>
        <a:solidFill>
          <a:schemeClr val="accent1">
            <a:shade val="50000"/>
            <a:hueOff val="119451"/>
            <a:satOff val="-16366"/>
            <a:lumOff val="236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Ancianos</a:t>
          </a:r>
          <a:endParaRPr lang="es-ES" sz="1500" kern="1200" dirty="0"/>
        </a:p>
      </dsp:txBody>
      <dsp:txXfrm>
        <a:off x="684463" y="1043275"/>
        <a:ext cx="4458388" cy="521637"/>
      </dsp:txXfrm>
    </dsp:sp>
    <dsp:sp modelId="{ED8118F7-80DB-4397-AFB1-4C1F58E58CDE}">
      <dsp:nvSpPr>
        <dsp:cNvPr id="0" name=""/>
        <dsp:cNvSpPr/>
      </dsp:nvSpPr>
      <dsp:spPr>
        <a:xfrm>
          <a:off x="358440" y="978070"/>
          <a:ext cx="652046" cy="65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119451"/>
              <a:satOff val="-16366"/>
              <a:lumOff val="23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214B3-082A-469F-97E4-88BF08EA65FD}">
      <dsp:nvSpPr>
        <dsp:cNvPr id="0" name=""/>
        <dsp:cNvSpPr/>
      </dsp:nvSpPr>
      <dsp:spPr>
        <a:xfrm>
          <a:off x="684463" y="1825867"/>
          <a:ext cx="4458388" cy="521637"/>
        </a:xfrm>
        <a:prstGeom prst="rect">
          <a:avLst/>
        </a:prstGeom>
        <a:solidFill>
          <a:schemeClr val="accent1">
            <a:shade val="50000"/>
            <a:hueOff val="238903"/>
            <a:satOff val="-32732"/>
            <a:lumOff val="472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Embarazadas</a:t>
          </a:r>
          <a:endParaRPr lang="es-ES" sz="1500" kern="1200" dirty="0"/>
        </a:p>
      </dsp:txBody>
      <dsp:txXfrm>
        <a:off x="684463" y="1825867"/>
        <a:ext cx="4458388" cy="521637"/>
      </dsp:txXfrm>
    </dsp:sp>
    <dsp:sp modelId="{1FC4121F-C4BC-4CF3-A42E-7081E5FAC8B1}">
      <dsp:nvSpPr>
        <dsp:cNvPr id="0" name=""/>
        <dsp:cNvSpPr/>
      </dsp:nvSpPr>
      <dsp:spPr>
        <a:xfrm>
          <a:off x="358440" y="1760662"/>
          <a:ext cx="652046" cy="65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38903"/>
              <a:satOff val="-32732"/>
              <a:lumOff val="47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360C6-5B9B-420F-8BB6-9DCAB587B630}">
      <dsp:nvSpPr>
        <dsp:cNvPr id="0" name=""/>
        <dsp:cNvSpPr/>
      </dsp:nvSpPr>
      <dsp:spPr>
        <a:xfrm>
          <a:off x="385397" y="2608459"/>
          <a:ext cx="4757455" cy="521637"/>
        </a:xfrm>
        <a:prstGeom prst="rect">
          <a:avLst/>
        </a:prstGeom>
        <a:solidFill>
          <a:schemeClr val="accent1">
            <a:shade val="50000"/>
            <a:hueOff val="119451"/>
            <a:satOff val="-16366"/>
            <a:lumOff val="236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Inmunodeprimidos</a:t>
          </a:r>
          <a:endParaRPr lang="es-ES" sz="1500" kern="1200" dirty="0"/>
        </a:p>
      </dsp:txBody>
      <dsp:txXfrm>
        <a:off x="385397" y="2608459"/>
        <a:ext cx="4757455" cy="521637"/>
      </dsp:txXfrm>
    </dsp:sp>
    <dsp:sp modelId="{39CC6A95-DC01-425C-9BC8-E70617C116ED}">
      <dsp:nvSpPr>
        <dsp:cNvPr id="0" name=""/>
        <dsp:cNvSpPr/>
      </dsp:nvSpPr>
      <dsp:spPr>
        <a:xfrm>
          <a:off x="59373" y="2543254"/>
          <a:ext cx="652046" cy="65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119451"/>
              <a:satOff val="-16366"/>
              <a:lumOff val="23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5D92-DBDF-4291-BD94-A65A8D6FD4A4}">
      <dsp:nvSpPr>
        <dsp:cNvPr id="0" name=""/>
        <dsp:cNvSpPr/>
      </dsp:nvSpPr>
      <dsp:spPr>
        <a:xfrm>
          <a:off x="829812" y="1797625"/>
          <a:ext cx="447237" cy="53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618" y="0"/>
              </a:lnTo>
              <a:lnTo>
                <a:pt x="223618" y="533343"/>
              </a:lnTo>
              <a:lnTo>
                <a:pt x="447237" y="533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36029" y="2046895"/>
        <a:ext cx="34802" cy="34802"/>
      </dsp:txXfrm>
    </dsp:sp>
    <dsp:sp modelId="{C0D0E676-3E2E-4E19-B92D-3CDD15308619}">
      <dsp:nvSpPr>
        <dsp:cNvPr id="0" name=""/>
        <dsp:cNvSpPr/>
      </dsp:nvSpPr>
      <dsp:spPr>
        <a:xfrm>
          <a:off x="3248292" y="1751905"/>
          <a:ext cx="4472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37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60729" y="1786444"/>
        <a:ext cx="22361" cy="22361"/>
      </dsp:txXfrm>
    </dsp:sp>
    <dsp:sp modelId="{9C9BA87E-07C6-4049-896F-0077F0B62AD5}">
      <dsp:nvSpPr>
        <dsp:cNvPr id="0" name=""/>
        <dsp:cNvSpPr/>
      </dsp:nvSpPr>
      <dsp:spPr>
        <a:xfrm>
          <a:off x="829812" y="1751905"/>
          <a:ext cx="4472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37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42250" y="1786444"/>
        <a:ext cx="22361" cy="22361"/>
      </dsp:txXfrm>
    </dsp:sp>
    <dsp:sp modelId="{369AFDF2-091E-4DF0-821E-797F2119BCE5}">
      <dsp:nvSpPr>
        <dsp:cNvPr id="0" name=""/>
        <dsp:cNvSpPr/>
      </dsp:nvSpPr>
      <dsp:spPr>
        <a:xfrm>
          <a:off x="829812" y="1264281"/>
          <a:ext cx="447237" cy="533343"/>
        </a:xfrm>
        <a:custGeom>
          <a:avLst/>
          <a:gdLst/>
          <a:ahLst/>
          <a:cxnLst/>
          <a:rect l="0" t="0" r="0" b="0"/>
          <a:pathLst>
            <a:path>
              <a:moveTo>
                <a:pt x="0" y="533343"/>
              </a:moveTo>
              <a:lnTo>
                <a:pt x="223618" y="533343"/>
              </a:lnTo>
              <a:lnTo>
                <a:pt x="223618" y="0"/>
              </a:lnTo>
              <a:lnTo>
                <a:pt x="44723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36029" y="1513551"/>
        <a:ext cx="34802" cy="34802"/>
      </dsp:txXfrm>
    </dsp:sp>
    <dsp:sp modelId="{F9898703-2643-41D3-AE39-D06CEBB0CE05}">
      <dsp:nvSpPr>
        <dsp:cNvPr id="0" name=""/>
        <dsp:cNvSpPr/>
      </dsp:nvSpPr>
      <dsp:spPr>
        <a:xfrm rot="16200000">
          <a:off x="-1305185" y="1456743"/>
          <a:ext cx="3588231" cy="681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CLÍNICA</a:t>
          </a:r>
          <a:endParaRPr lang="es-ES" sz="3600" kern="1200" dirty="0"/>
        </a:p>
      </dsp:txBody>
      <dsp:txXfrm>
        <a:off x="-1305185" y="1456743"/>
        <a:ext cx="3588231" cy="681763"/>
      </dsp:txXfrm>
    </dsp:sp>
    <dsp:sp modelId="{C4E4729E-E31C-4857-8FEB-E13092EFF4AB}">
      <dsp:nvSpPr>
        <dsp:cNvPr id="0" name=""/>
        <dsp:cNvSpPr/>
      </dsp:nvSpPr>
      <dsp:spPr>
        <a:xfrm>
          <a:off x="1277049" y="1082829"/>
          <a:ext cx="1971242" cy="362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Enteritis</a:t>
          </a:r>
          <a:endParaRPr lang="es-ES" sz="1800" kern="1200" dirty="0"/>
        </a:p>
      </dsp:txBody>
      <dsp:txXfrm>
        <a:off x="1277049" y="1082829"/>
        <a:ext cx="1971242" cy="362902"/>
      </dsp:txXfrm>
    </dsp:sp>
    <dsp:sp modelId="{74D3B886-B6C4-4528-8996-CF7C316014D1}">
      <dsp:nvSpPr>
        <dsp:cNvPr id="0" name=""/>
        <dsp:cNvSpPr/>
      </dsp:nvSpPr>
      <dsp:spPr>
        <a:xfrm>
          <a:off x="1277049" y="1616173"/>
          <a:ext cx="1971242" cy="362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Enterocolitis</a:t>
          </a:r>
          <a:endParaRPr lang="es-ES" sz="1800" kern="1200" dirty="0"/>
        </a:p>
      </dsp:txBody>
      <dsp:txXfrm>
        <a:off x="1277049" y="1616173"/>
        <a:ext cx="1971242" cy="362902"/>
      </dsp:txXfrm>
    </dsp:sp>
    <dsp:sp modelId="{8C4E60C1-600F-4D83-912C-78FEB47E9E6F}">
      <dsp:nvSpPr>
        <dsp:cNvPr id="0" name=""/>
        <dsp:cNvSpPr/>
      </dsp:nvSpPr>
      <dsp:spPr>
        <a:xfrm>
          <a:off x="3695529" y="1357324"/>
          <a:ext cx="2641405" cy="880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ADENITIS MESENTÉRICA </a:t>
          </a:r>
          <a:r>
            <a:rPr lang="es-ES" sz="1400" kern="1200" dirty="0" smtClean="0"/>
            <a:t>(niños , meses fríos)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+/- odinofagia</a:t>
          </a:r>
          <a:endParaRPr lang="es-ES" sz="1400" kern="1200" dirty="0"/>
        </a:p>
      </dsp:txBody>
      <dsp:txXfrm>
        <a:off x="3695529" y="1357324"/>
        <a:ext cx="2641405" cy="880600"/>
      </dsp:txXfrm>
    </dsp:sp>
    <dsp:sp modelId="{F55CF3A4-2BA9-4994-8C08-8B9F612FB589}">
      <dsp:nvSpPr>
        <dsp:cNvPr id="0" name=""/>
        <dsp:cNvSpPr/>
      </dsp:nvSpPr>
      <dsp:spPr>
        <a:xfrm>
          <a:off x="1277049" y="2149517"/>
          <a:ext cx="1971242" cy="362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1" kern="1200" dirty="0" smtClean="0"/>
            <a:t>“Fiebre tifoidea”</a:t>
          </a:r>
          <a:endParaRPr lang="es-ES" sz="1800" i="1" kern="1200" dirty="0"/>
        </a:p>
      </dsp:txBody>
      <dsp:txXfrm>
        <a:off x="1277049" y="2149517"/>
        <a:ext cx="1971242" cy="362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F6F8C-4DF4-4691-9F15-90E2FB237DE5}">
      <dsp:nvSpPr>
        <dsp:cNvPr id="0" name=""/>
        <dsp:cNvSpPr/>
      </dsp:nvSpPr>
      <dsp:spPr>
        <a:xfrm>
          <a:off x="0" y="166544"/>
          <a:ext cx="2028407" cy="121704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Aumento de prevalencia</a:t>
          </a:r>
          <a:endParaRPr lang="es-ES" sz="2700" kern="1200" dirty="0"/>
        </a:p>
      </dsp:txBody>
      <dsp:txXfrm>
        <a:off x="0" y="166544"/>
        <a:ext cx="2028407" cy="1217044"/>
      </dsp:txXfrm>
    </dsp:sp>
    <dsp:sp modelId="{4AAB384C-638E-45B3-8342-2A32EF646413}">
      <dsp:nvSpPr>
        <dsp:cNvPr id="0" name=""/>
        <dsp:cNvSpPr/>
      </dsp:nvSpPr>
      <dsp:spPr>
        <a:xfrm>
          <a:off x="2322120" y="166239"/>
          <a:ext cx="2028407" cy="1217044"/>
        </a:xfrm>
        <a:prstGeom prst="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Examen microscópico directo</a:t>
          </a:r>
          <a:endParaRPr lang="es-E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Cultivo poco rentable</a:t>
          </a:r>
          <a:endParaRPr lang="es-ES" sz="1400" kern="1200" dirty="0"/>
        </a:p>
      </dsp:txBody>
      <dsp:txXfrm>
        <a:off x="2322120" y="166239"/>
        <a:ext cx="2028407" cy="1217044"/>
      </dsp:txXfrm>
    </dsp:sp>
    <dsp:sp modelId="{10189717-11D0-4157-AC46-E43B730F5008}">
      <dsp:nvSpPr>
        <dsp:cNvPr id="0" name=""/>
        <dsp:cNvSpPr/>
      </dsp:nvSpPr>
      <dsp:spPr>
        <a:xfrm>
          <a:off x="4462496" y="166544"/>
          <a:ext cx="2028407" cy="1217044"/>
        </a:xfrm>
        <a:prstGeom prst="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Factores de riesgo </a:t>
          </a:r>
          <a:endParaRPr lang="es-ES" sz="2700" kern="1200" dirty="0"/>
        </a:p>
      </dsp:txBody>
      <dsp:txXfrm>
        <a:off x="4462496" y="166544"/>
        <a:ext cx="2028407" cy="1217044"/>
      </dsp:txXfrm>
    </dsp:sp>
    <dsp:sp modelId="{E6F74D51-E24B-4DA9-AB71-1627117E7823}">
      <dsp:nvSpPr>
        <dsp:cNvPr id="0" name=""/>
        <dsp:cNvSpPr/>
      </dsp:nvSpPr>
      <dsp:spPr>
        <a:xfrm>
          <a:off x="1185320" y="1572165"/>
          <a:ext cx="2028407" cy="1217044"/>
        </a:xfrm>
        <a:prstGeom prst="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Cronicidad</a:t>
          </a:r>
          <a:endParaRPr lang="es-ES" sz="2700" kern="1200" dirty="0"/>
        </a:p>
      </dsp:txBody>
      <dsp:txXfrm>
        <a:off x="1185320" y="1572165"/>
        <a:ext cx="2028407" cy="1217044"/>
      </dsp:txXfrm>
    </dsp:sp>
    <dsp:sp modelId="{7A2C645A-A189-4A90-AF01-BC4008D36D83}">
      <dsp:nvSpPr>
        <dsp:cNvPr id="0" name=""/>
        <dsp:cNvSpPr/>
      </dsp:nvSpPr>
      <dsp:spPr>
        <a:xfrm>
          <a:off x="3346872" y="1586429"/>
          <a:ext cx="2028407" cy="1217044"/>
        </a:xfrm>
        <a:prstGeom prst="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Zonas endémicas</a:t>
          </a:r>
          <a:endParaRPr lang="es-ES" sz="2700" kern="1200" dirty="0"/>
        </a:p>
      </dsp:txBody>
      <dsp:txXfrm>
        <a:off x="3346872" y="1586429"/>
        <a:ext cx="2028407" cy="1217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INFECCIONES GASTROINTESTINALES Y DE CAVIDAD ORAL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8521" y="4756739"/>
            <a:ext cx="8767860" cy="138816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S" dirty="0" smtClean="0"/>
              <a:t>María Díaz Martín</a:t>
            </a:r>
          </a:p>
          <a:p>
            <a:pPr algn="r"/>
            <a:r>
              <a:rPr lang="es-ES" dirty="0" smtClean="0"/>
              <a:t>MIR 4 UD Sureste (</a:t>
            </a:r>
            <a:r>
              <a:rPr lang="es-ES" dirty="0" err="1" smtClean="0"/>
              <a:t>C.S.Rafael</a:t>
            </a:r>
            <a:r>
              <a:rPr lang="es-ES" dirty="0" smtClean="0"/>
              <a:t> Alberti)</a:t>
            </a:r>
          </a:p>
          <a:p>
            <a:pPr algn="r"/>
            <a:r>
              <a:rPr lang="es-ES" dirty="0" smtClean="0"/>
              <a:t>G.D.T. Enfermedad Infecciosas </a:t>
            </a:r>
            <a:r>
              <a:rPr lang="es-ES" dirty="0" err="1" smtClean="0"/>
              <a:t>SOMAMFyC</a:t>
            </a:r>
            <a:endParaRPr lang="es-ES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maria.diaz.martin@salud.madrid.org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E. </a:t>
            </a:r>
            <a:r>
              <a:rPr lang="es-ES" dirty="0" err="1" smtClean="0"/>
              <a:t>Coli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Nube 3"/>
          <p:cNvSpPr/>
          <p:nvPr/>
        </p:nvSpPr>
        <p:spPr>
          <a:xfrm>
            <a:off x="8311485" y="609601"/>
            <a:ext cx="3220873" cy="13563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891516" y="810726"/>
            <a:ext cx="206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Bacilo 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Anaerobio facultativo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Reservorio humano y animal</a:t>
            </a:r>
            <a:endParaRPr lang="es-ES" sz="1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99295817"/>
              </p:ext>
            </p:extLst>
          </p:nvPr>
        </p:nvGraphicFramePr>
        <p:xfrm>
          <a:off x="298733" y="1952991"/>
          <a:ext cx="8831619" cy="442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derecha 6"/>
          <p:cNvSpPr/>
          <p:nvPr/>
        </p:nvSpPr>
        <p:spPr>
          <a:xfrm>
            <a:off x="8554928" y="5380609"/>
            <a:ext cx="805218" cy="272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9437425" y="5332420"/>
            <a:ext cx="96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No ATB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s2.ftcdn.net/v2/jpg/03/81/17/71/1000_F_381177154_UXQC4QxcSELOnebU1HQI8Cj20KR2TpO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b="2737"/>
          <a:stretch/>
        </p:blipFill>
        <p:spPr bwMode="auto">
          <a:xfrm>
            <a:off x="8891516" y="2408303"/>
            <a:ext cx="2402006" cy="25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73428"/>
              </p:ext>
            </p:extLst>
          </p:nvPr>
        </p:nvGraphicFramePr>
        <p:xfrm>
          <a:off x="514953" y="3429000"/>
          <a:ext cx="10611851" cy="314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Salmonella</a:t>
            </a:r>
            <a:endParaRPr lang="es-ES" dirty="0"/>
          </a:p>
        </p:txBody>
      </p:sp>
      <p:pic>
        <p:nvPicPr>
          <p:cNvPr id="3074" name="Picture 2" descr="https://i.pinimg.com/564x/b8/4d/6f/b84d6f367d5ba5e7808da350e6a0f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95" y="1035192"/>
            <a:ext cx="3008730" cy="23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005137" y="346964"/>
            <a:ext cx="191181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b="1" dirty="0" smtClean="0">
                <a:solidFill>
                  <a:schemeClr val="accent1"/>
                </a:solidFill>
              </a:rPr>
              <a:t>X</a:t>
            </a:r>
            <a:endParaRPr lang="es-ES" sz="23900" b="1" dirty="0">
              <a:solidFill>
                <a:schemeClr val="accent1"/>
              </a:solidFill>
            </a:endParaRPr>
          </a:p>
        </p:txBody>
      </p:sp>
      <p:sp>
        <p:nvSpPr>
          <p:cNvPr id="11" name="Nube 10"/>
          <p:cNvSpPr/>
          <p:nvPr/>
        </p:nvSpPr>
        <p:spPr>
          <a:xfrm>
            <a:off x="8311485" y="609601"/>
            <a:ext cx="3220873" cy="13563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891516" y="1026170"/>
            <a:ext cx="206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Bacilo 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Anaerobio facultativo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446168" y="3012429"/>
            <a:ext cx="3427736" cy="437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9124209" y="3034449"/>
            <a:ext cx="2207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Reservorio únicamente humano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638723" y="3172948"/>
            <a:ext cx="3235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Intracel. Facultativo (fagosomas de macrófagos)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10171257" y="3533775"/>
            <a:ext cx="1443" cy="4486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5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085" y="332873"/>
            <a:ext cx="9875520" cy="1356360"/>
          </a:xfrm>
        </p:spPr>
        <p:txBody>
          <a:bodyPr/>
          <a:lstStyle/>
          <a:p>
            <a:r>
              <a:rPr lang="es-ES" dirty="0" smtClean="0"/>
              <a:t>S. </a:t>
            </a:r>
            <a:r>
              <a:rPr lang="es-ES" dirty="0" err="1" smtClean="0"/>
              <a:t>Tifoparafíticas</a:t>
            </a:r>
            <a:r>
              <a:rPr lang="es-ES" dirty="0" smtClean="0"/>
              <a:t> -&gt; Fiebre tifoidea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94085" y="1330146"/>
            <a:ext cx="904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Zonas endémicas: </a:t>
            </a:r>
            <a:r>
              <a:rPr lang="es-ES" dirty="0"/>
              <a:t>África, </a:t>
            </a:r>
            <a:r>
              <a:rPr lang="es-ES" dirty="0" smtClean="0"/>
              <a:t>América Latina , </a:t>
            </a:r>
            <a:r>
              <a:rPr lang="es-ES" dirty="0"/>
              <a:t>Asia Sudoriental y el Pacífico </a:t>
            </a:r>
            <a:r>
              <a:rPr lang="es-ES" dirty="0" smtClean="0"/>
              <a:t>Occidental (Filipinas)</a:t>
            </a:r>
            <a:r>
              <a:rPr lang="es-ES" dirty="0"/>
              <a:t> 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46747" y="1920861"/>
            <a:ext cx="724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CLÍNICA </a:t>
            </a:r>
            <a:r>
              <a:rPr lang="es-ES" b="1" dirty="0" smtClean="0"/>
              <a:t>(periodo infección 3-60 días)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155032" y="2342510"/>
            <a:ext cx="3597442" cy="2049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Fiebre alta prolongada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Dolor abdominal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Diarrea o estreñimiento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Hepatoesplenomegalia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Epistaxis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Bradicardia relativa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Roseola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55032" y="4632158"/>
            <a:ext cx="359744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Casos no tratados </a:t>
            </a:r>
            <a:r>
              <a:rPr lang="es-ES" dirty="0" smtClean="0"/>
              <a:t>(semana 3-4)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Hemorragia digestiva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Perforación intestinal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59115" y="1920861"/>
            <a:ext cx="724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45958" y="2237271"/>
            <a:ext cx="3472943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1-5% </a:t>
            </a:r>
            <a:r>
              <a:rPr lang="es-ES" b="1" dirty="0" smtClean="0">
                <a:solidFill>
                  <a:schemeClr val="accent1"/>
                </a:solidFill>
              </a:rPr>
              <a:t>PORTADORES CRÓNICOS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s://cdn-icons-png.flaticon.com/512/32/323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91" y="1766210"/>
            <a:ext cx="465916" cy="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freepik.com/vector-premium/higado-vesicula-biliar-ilustracion-vectorial-estilo-dibujos-animados_313437-516.jpg?w=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57" y="2561540"/>
            <a:ext cx="899706" cy="6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/>
          <p:cNvCxnSpPr/>
          <p:nvPr/>
        </p:nvCxnSpPr>
        <p:spPr>
          <a:xfrm flipV="1">
            <a:off x="9303848" y="2020957"/>
            <a:ext cx="715852" cy="408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9278125" y="2429191"/>
            <a:ext cx="686732" cy="4937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637673" y="2813115"/>
            <a:ext cx="724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DIAGNÓSTICO </a:t>
            </a:r>
            <a:endParaRPr lang="es-ES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745958" y="3234764"/>
            <a:ext cx="3597442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Neutropenia y leucopenia / fórmula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 </a:t>
            </a:r>
            <a:r>
              <a:rPr lang="es-ES" b="1" dirty="0" smtClean="0"/>
              <a:t>Cultivo</a:t>
            </a:r>
            <a:r>
              <a:rPr lang="es-ES" dirty="0" smtClean="0"/>
              <a:t>: &gt; 90% positivo durante la 1ª semana, 50% a partir de la 3ª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682342" y="4909157"/>
            <a:ext cx="724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TRATAMIENTO 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665746" y="5225567"/>
            <a:ext cx="39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Ciprofloxacino</a:t>
            </a:r>
            <a:r>
              <a:rPr lang="es-ES" b="1" dirty="0" smtClean="0"/>
              <a:t> 500mg /12 h </a:t>
            </a:r>
            <a:r>
              <a:rPr lang="es-ES" b="1" dirty="0" err="1" smtClean="0"/>
              <a:t>v.o</a:t>
            </a:r>
            <a:r>
              <a:rPr lang="es-ES" b="1" dirty="0" smtClean="0"/>
              <a:t> 7 días </a:t>
            </a:r>
            <a:endParaRPr lang="es-ES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65747" y="5616745"/>
            <a:ext cx="37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Azitromicina</a:t>
            </a:r>
            <a:r>
              <a:rPr lang="es-ES" b="1" dirty="0" smtClean="0"/>
              <a:t> 1g/día </a:t>
            </a:r>
            <a:r>
              <a:rPr lang="es-ES" b="1" dirty="0" err="1" smtClean="0"/>
              <a:t>v.o</a:t>
            </a:r>
            <a:r>
              <a:rPr lang="es-ES" b="1" dirty="0" smtClean="0"/>
              <a:t> 5 días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37673" y="6007923"/>
            <a:ext cx="37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Ceftriaxona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2/ día iv 10-14 días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9516323" y="5335427"/>
            <a:ext cx="448534" cy="2025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10117257" y="5133902"/>
            <a:ext cx="1589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CONFIRMAR S POR ANTIBIOGRAMA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316" y="190124"/>
            <a:ext cx="9875520" cy="1356360"/>
          </a:xfrm>
        </p:spPr>
        <p:txBody>
          <a:bodyPr/>
          <a:lstStyle/>
          <a:p>
            <a:r>
              <a:rPr lang="es-ES" dirty="0" smtClean="0"/>
              <a:t>Salmonella </a:t>
            </a:r>
            <a:r>
              <a:rPr lang="es-ES" dirty="0" err="1" smtClean="0"/>
              <a:t>gastroentérica</a:t>
            </a:r>
            <a:r>
              <a:rPr lang="es-ES" dirty="0" smtClean="0"/>
              <a:t> (no </a:t>
            </a:r>
            <a:r>
              <a:rPr lang="es-ES" dirty="0" err="1" smtClean="0"/>
              <a:t>Thyphi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66010" y="2098829"/>
            <a:ext cx="2727158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Indistinguible de otros cuadros de GEA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69591" y="1821830"/>
            <a:ext cx="395197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Diarrea no inflamatoria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Vómitos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Dolor cólico abdominal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Fiebre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Duración en torno a 7 días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638348" y="2582779"/>
            <a:ext cx="786063" cy="41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8758985" y="2590799"/>
            <a:ext cx="786063" cy="41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01316" y="1177152"/>
            <a:ext cx="1061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Alimentos contaminados: huevos, productos lácteos, frutos, vegetales frescos. Contacto con reptiles 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622852" y="2275292"/>
            <a:ext cx="2005264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NO TRATAR SI NO COMPLICADA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69591" y="4036168"/>
            <a:ext cx="3974334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chemeClr val="accent1"/>
                </a:solidFill>
              </a:rPr>
              <a:t>POSIBLES METÁSTASIS:</a:t>
            </a:r>
            <a:r>
              <a:rPr lang="es-ES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s-ES" sz="2000" dirty="0" smtClean="0"/>
              <a:t>Artritis séptica, osteítis, </a:t>
            </a:r>
            <a:r>
              <a:rPr lang="es-ES" sz="2000" dirty="0" err="1" smtClean="0"/>
              <a:t>discitis</a:t>
            </a:r>
            <a:r>
              <a:rPr lang="es-ES" sz="2000" dirty="0" smtClean="0"/>
              <a:t>, </a:t>
            </a:r>
            <a:r>
              <a:rPr lang="es-ES" sz="2000" dirty="0" err="1" smtClean="0"/>
              <a:t>espondilits</a:t>
            </a:r>
            <a:r>
              <a:rPr lang="es-ES" sz="2000" dirty="0" smtClean="0"/>
              <a:t>, infección </a:t>
            </a:r>
            <a:r>
              <a:rPr lang="es-ES" sz="2000" dirty="0" err="1" smtClean="0"/>
              <a:t>endovascular</a:t>
            </a:r>
            <a:r>
              <a:rPr lang="es-ES" sz="2000" dirty="0" smtClean="0"/>
              <a:t>.. </a:t>
            </a:r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569591" y="5327177"/>
            <a:ext cx="3974334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Artritis reactiva (HLA B27)</a:t>
            </a:r>
            <a:endParaRPr lang="es-ES" sz="2000" dirty="0"/>
          </a:p>
        </p:txBody>
      </p:sp>
      <p:cxnSp>
        <p:nvCxnSpPr>
          <p:cNvPr id="17" name="Conector angular 16"/>
          <p:cNvCxnSpPr/>
          <p:nvPr/>
        </p:nvCxnSpPr>
        <p:spPr>
          <a:xfrm>
            <a:off x="2486526" y="3760822"/>
            <a:ext cx="1700463" cy="779094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>
            <a:off x="2213811" y="3760822"/>
            <a:ext cx="1973178" cy="1725578"/>
          </a:xfrm>
          <a:prstGeom prst="bentConnector3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993279" y="4126849"/>
            <a:ext cx="73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1"/>
                </a:solidFill>
              </a:rPr>
              <a:t>&gt;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055442" y="5104347"/>
            <a:ext cx="73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1"/>
                </a:solidFill>
              </a:rPr>
              <a:t>&gt;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735147" y="4115779"/>
            <a:ext cx="2005264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TRATAR SI FACTORES DE RIESGO 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>
            <a:off x="8815127" y="4415064"/>
            <a:ext cx="786063" cy="41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368" y="999091"/>
            <a:ext cx="9875520" cy="1356360"/>
          </a:xfrm>
        </p:spPr>
        <p:txBody>
          <a:bodyPr/>
          <a:lstStyle/>
          <a:p>
            <a:r>
              <a:rPr lang="es-ES" dirty="0" smtClean="0"/>
              <a:t>Salmonella no </a:t>
            </a:r>
            <a:r>
              <a:rPr lang="es-ES" dirty="0" err="1" smtClean="0"/>
              <a:t>thyphi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no complicada</a:t>
            </a:r>
            <a:endParaRPr lang="es-ES" dirty="0"/>
          </a:p>
        </p:txBody>
      </p:sp>
      <p:pic>
        <p:nvPicPr>
          <p:cNvPr id="5122" name="Picture 2" descr="https://englishforeso.files.wordpress.com/2016/04/shakespeare-with-sk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41" y="952657"/>
            <a:ext cx="1906026" cy="18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340238">
            <a:off x="9254073" y="815022"/>
            <a:ext cx="312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Tratar o no tratar…</a:t>
            </a:r>
          </a:p>
          <a:p>
            <a:r>
              <a:rPr lang="es-ES" sz="2400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Esa es la cuestión </a:t>
            </a:r>
            <a:endParaRPr lang="es-ES" sz="2400" b="1" i="1" dirty="0">
              <a:solidFill>
                <a:schemeClr val="accent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64368" y="3198971"/>
            <a:ext cx="2005264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PACIENTES DE ALTO RIESGO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85062" y="2759152"/>
            <a:ext cx="3449053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&lt; 3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&gt; 50 años (riesgo placa de ateroma / aneurisma)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VIH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Sd</a:t>
            </a:r>
            <a:r>
              <a:rPr lang="es-ES" dirty="0" smtClean="0"/>
              <a:t>. </a:t>
            </a:r>
            <a:r>
              <a:rPr lang="es-ES" dirty="0" err="1" smtClean="0"/>
              <a:t>Linfoproliferativos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Prótesis articulares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Prótesis vasculares 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3296093" y="3414319"/>
            <a:ext cx="685799" cy="360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8849544" y="3198971"/>
            <a:ext cx="39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Quinolona</a:t>
            </a:r>
            <a:r>
              <a:rPr lang="es-ES" b="1" dirty="0" smtClean="0"/>
              <a:t> oral 3-7 días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849545" y="3590149"/>
            <a:ext cx="37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Azitromicina</a:t>
            </a:r>
            <a:r>
              <a:rPr lang="es-ES" b="1" dirty="0" smtClean="0"/>
              <a:t> 1g/día </a:t>
            </a:r>
            <a:r>
              <a:rPr lang="es-ES" b="1" dirty="0" err="1" smtClean="0"/>
              <a:t>d.u</a:t>
            </a:r>
            <a:endParaRPr lang="es-ES" b="1" dirty="0"/>
          </a:p>
        </p:txBody>
      </p:sp>
      <p:sp>
        <p:nvSpPr>
          <p:cNvPr id="11" name="Flecha derecha 10"/>
          <p:cNvSpPr/>
          <p:nvPr/>
        </p:nvSpPr>
        <p:spPr>
          <a:xfrm>
            <a:off x="7867529" y="3421887"/>
            <a:ext cx="685799" cy="360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481481" y="5166659"/>
            <a:ext cx="915764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“En salmonelosis no tifoideas con diarrea leve, los ATB</a:t>
            </a:r>
            <a:r>
              <a:rPr lang="es-ES" b="1" dirty="0" smtClean="0"/>
              <a:t>, NO HAN DEMOSTRADO </a:t>
            </a:r>
            <a:r>
              <a:rPr lang="es-ES" dirty="0" smtClean="0"/>
              <a:t>acortamiento de la enfermedad, sino un </a:t>
            </a:r>
            <a:r>
              <a:rPr lang="es-ES" b="1" dirty="0" smtClean="0"/>
              <a:t>aumento de los efectos secundarios</a:t>
            </a:r>
            <a:r>
              <a:rPr lang="es-ES" dirty="0" smtClean="0"/>
              <a:t>, de </a:t>
            </a:r>
            <a:r>
              <a:rPr lang="es-ES" b="1" dirty="0" smtClean="0"/>
              <a:t>las recidivas </a:t>
            </a:r>
            <a:r>
              <a:rPr lang="es-ES" dirty="0" smtClean="0"/>
              <a:t>y del </a:t>
            </a:r>
            <a:r>
              <a:rPr lang="es-ES" b="1" dirty="0" smtClean="0"/>
              <a:t>tiempo de permanencia de las bacterias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0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Shigella</a:t>
            </a:r>
            <a:endParaRPr lang="es-ES" dirty="0"/>
          </a:p>
        </p:txBody>
      </p:sp>
      <p:sp>
        <p:nvSpPr>
          <p:cNvPr id="4" name="Nube 3"/>
          <p:cNvSpPr/>
          <p:nvPr/>
        </p:nvSpPr>
        <p:spPr>
          <a:xfrm>
            <a:off x="8311485" y="609601"/>
            <a:ext cx="3220873" cy="13563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891516" y="857965"/>
            <a:ext cx="2060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Bacilo 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Anaerobio facultativo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Reservorio </a:t>
            </a:r>
            <a:r>
              <a:rPr lang="es-ES" sz="1400" b="1" dirty="0" smtClean="0"/>
              <a:t>humano</a:t>
            </a:r>
            <a:endParaRPr lang="es-ES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3000" y="1965960"/>
            <a:ext cx="22900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Brotes epidémicos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54642" y="1965960"/>
            <a:ext cx="2971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Inóculo infeccioso muy bajo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88005" y="2469402"/>
            <a:ext cx="81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Contacto directo: </a:t>
            </a:r>
            <a:r>
              <a:rPr lang="es-ES" dirty="0" smtClean="0"/>
              <a:t>fecal- oral, transmisión sexual</a:t>
            </a:r>
          </a:p>
          <a:p>
            <a:r>
              <a:rPr lang="es-ES" b="1" dirty="0" smtClean="0"/>
              <a:t>Contacto indirecto: </a:t>
            </a:r>
            <a:r>
              <a:rPr lang="es-ES" dirty="0"/>
              <a:t>moscas, fómites, o el consumo de comida o agua contaminada</a:t>
            </a:r>
          </a:p>
        </p:txBody>
      </p:sp>
      <p:cxnSp>
        <p:nvCxnSpPr>
          <p:cNvPr id="11" name="Conector angular 10"/>
          <p:cNvCxnSpPr>
            <a:endCxn id="9" idx="1"/>
          </p:cNvCxnSpPr>
          <p:nvPr/>
        </p:nvCxnSpPr>
        <p:spPr>
          <a:xfrm>
            <a:off x="1604211" y="2486526"/>
            <a:ext cx="683794" cy="306042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22584" y="4503317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CLÍNICA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48423" y="3458629"/>
            <a:ext cx="22900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Disentería bacilar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48422" y="4192824"/>
            <a:ext cx="22900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Diarrea acuosa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48421" y="4964982"/>
            <a:ext cx="22900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Excepcionalmente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448422" y="5737141"/>
            <a:ext cx="22900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Extraarticulares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281863" y="3458629"/>
            <a:ext cx="301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Enterocolitis, proctitis… </a:t>
            </a:r>
            <a:endParaRPr lang="es-ES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1826794" y="3643295"/>
            <a:ext cx="0" cy="2278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826794" y="3643295"/>
            <a:ext cx="5033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1811755" y="5885444"/>
            <a:ext cx="5033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484897" y="4734149"/>
            <a:ext cx="341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5509259" y="4597885"/>
            <a:ext cx="234101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Megacolon tóxico</a:t>
            </a:r>
          </a:p>
          <a:p>
            <a:r>
              <a:rPr lang="es-ES" dirty="0" smtClean="0"/>
              <a:t>Perforación intestinal</a:t>
            </a:r>
          </a:p>
          <a:p>
            <a:r>
              <a:rPr lang="es-ES" dirty="0" smtClean="0"/>
              <a:t>Prolapso rectal</a:t>
            </a:r>
            <a:endParaRPr lang="es-ES" dirty="0"/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4880810" y="5147511"/>
            <a:ext cx="479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4880810" y="5921807"/>
            <a:ext cx="479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5509259" y="5737141"/>
            <a:ext cx="445088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Artritis reactiva</a:t>
            </a:r>
            <a:r>
              <a:rPr lang="es-ES" dirty="0" smtClean="0"/>
              <a:t>: 1-2 % adultos con HLAB27</a:t>
            </a:r>
          </a:p>
          <a:p>
            <a:r>
              <a:rPr lang="es-ES" b="1" dirty="0" smtClean="0"/>
              <a:t>SUH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4802615" y="3643295"/>
            <a:ext cx="479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3136067" y="1132326"/>
            <a:ext cx="302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S. </a:t>
            </a:r>
            <a:r>
              <a:rPr lang="es-ES" sz="2000" i="1" dirty="0" err="1" smtClean="0"/>
              <a:t>dysenteriae</a:t>
            </a:r>
            <a:r>
              <a:rPr lang="es-ES" sz="2000" i="1" dirty="0" smtClean="0"/>
              <a:t>, S. </a:t>
            </a:r>
            <a:r>
              <a:rPr lang="es-ES" sz="2000" i="1" dirty="0" err="1" smtClean="0"/>
              <a:t>sonnei</a:t>
            </a:r>
            <a:r>
              <a:rPr lang="es-ES" sz="2000" i="1" dirty="0" smtClean="0"/>
              <a:t>… </a:t>
            </a:r>
            <a:endParaRPr lang="es-ES" sz="2000" i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8311485" y="3927473"/>
            <a:ext cx="39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Ciprofloxacino</a:t>
            </a:r>
            <a:r>
              <a:rPr lang="es-ES" b="1" dirty="0" smtClean="0"/>
              <a:t> 500mg / 12h 3-5 días</a:t>
            </a:r>
            <a:endParaRPr lang="es-ES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311486" y="4318651"/>
            <a:ext cx="37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Azitromicina</a:t>
            </a:r>
            <a:r>
              <a:rPr lang="es-ES" b="1" dirty="0" smtClean="0"/>
              <a:t> 500mg/12h 1 día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209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0888" r="76878" b="66612"/>
          <a:stretch/>
        </p:blipFill>
        <p:spPr>
          <a:xfrm>
            <a:off x="536909" y="336884"/>
            <a:ext cx="3008396" cy="9144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586" t="51809" r="37547" b="12710"/>
          <a:stretch/>
        </p:blipFill>
        <p:spPr>
          <a:xfrm>
            <a:off x="3320715" y="336884"/>
            <a:ext cx="6208296" cy="1739566"/>
          </a:xfrm>
          <a:prstGeom prst="rect">
            <a:avLst/>
          </a:prstGeom>
        </p:spPr>
      </p:pic>
      <p:pic>
        <p:nvPicPr>
          <p:cNvPr id="6146" name="Picture 2" descr="https://cdn.who.int/media/images/default-source/emergencies/disease-outbreak-news/figure2_map_shigellosis.png?sfvrsn=68aa1dc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20" y="2358190"/>
            <a:ext cx="4558381" cy="40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06930" y="2594796"/>
            <a:ext cx="4476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</a:rPr>
              <a:t>RESISTENCIA</a:t>
            </a:r>
            <a:r>
              <a:rPr lang="es-ES" dirty="0" smtClean="0"/>
              <a:t> </a:t>
            </a:r>
            <a:r>
              <a:rPr lang="es-ES" sz="2000" dirty="0" smtClean="0"/>
              <a:t>detectada a: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Penicilinas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Cefalosporinas 3ª generación</a:t>
            </a:r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Azitromicina</a:t>
            </a: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Quinolonas</a:t>
            </a: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Aminoglucósidos</a:t>
            </a: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Tetraciclinas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Sulfonamidas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6662" t="50260" r="77965" b="45052"/>
          <a:stretch/>
        </p:blipFill>
        <p:spPr>
          <a:xfrm>
            <a:off x="5492457" y="1679466"/>
            <a:ext cx="2315742" cy="3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426" y="409545"/>
            <a:ext cx="9875520" cy="1356360"/>
          </a:xfrm>
        </p:spPr>
        <p:txBody>
          <a:bodyPr/>
          <a:lstStyle/>
          <a:p>
            <a:r>
              <a:rPr lang="es-ES" dirty="0" err="1" smtClean="0"/>
              <a:t>Campylobacter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631985"/>
              </p:ext>
            </p:extLst>
          </p:nvPr>
        </p:nvGraphicFramePr>
        <p:xfrm>
          <a:off x="1217121" y="1965960"/>
          <a:ext cx="9579842" cy="414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15733" y="924752"/>
            <a:ext cx="302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C. jejuni, C. fetus… </a:t>
            </a:r>
            <a:endParaRPr lang="es-ES" sz="20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19151" r="21530" b="26666"/>
          <a:stretch/>
        </p:blipFill>
        <p:spPr>
          <a:xfrm>
            <a:off x="9456036" y="2074754"/>
            <a:ext cx="2076322" cy="2008909"/>
          </a:xfrm>
          <a:prstGeom prst="rect">
            <a:avLst/>
          </a:prstGeom>
        </p:spPr>
      </p:pic>
      <p:sp>
        <p:nvSpPr>
          <p:cNvPr id="8" name="Nube 7"/>
          <p:cNvSpPr/>
          <p:nvPr/>
        </p:nvSpPr>
        <p:spPr>
          <a:xfrm>
            <a:off x="8076510" y="435398"/>
            <a:ext cx="3309708" cy="15849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8656541" y="683763"/>
            <a:ext cx="206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Bacilo </a:t>
            </a:r>
            <a:r>
              <a:rPr lang="es-ES" sz="1400" dirty="0" smtClean="0"/>
              <a:t>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Reservorio </a:t>
            </a:r>
            <a:r>
              <a:rPr lang="es-ES" sz="1400" b="1" dirty="0" smtClean="0"/>
              <a:t>aves, ganado, animales domésticos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5106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02426" y="409545"/>
            <a:ext cx="9875520" cy="1356360"/>
          </a:xfrm>
        </p:spPr>
        <p:txBody>
          <a:bodyPr/>
          <a:lstStyle/>
          <a:p>
            <a:r>
              <a:rPr lang="es-ES" dirty="0" err="1" smtClean="0"/>
              <a:t>Campylobacter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15733" y="924752"/>
            <a:ext cx="302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C. jejuni, C. fetus… </a:t>
            </a:r>
            <a:endParaRPr lang="es-ES" sz="2000" i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90335284"/>
              </p:ext>
            </p:extLst>
          </p:nvPr>
        </p:nvGraphicFramePr>
        <p:xfrm>
          <a:off x="168365" y="1840069"/>
          <a:ext cx="5187406" cy="339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s://englishforeso.files.wordpress.com/2016/04/shakespeare-with-sku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54" y="379294"/>
            <a:ext cx="1573175" cy="14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 rot="340238">
            <a:off x="9472411" y="546570"/>
            <a:ext cx="341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Tratar o no tratar…</a:t>
            </a:r>
          </a:p>
          <a:p>
            <a:r>
              <a:rPr lang="es-ES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Esa es la cuestión </a:t>
            </a:r>
            <a:endParaRPr lang="es-ES" b="1" i="1" dirty="0">
              <a:solidFill>
                <a:schemeClr val="accent1"/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l="21146" t="11667" r="22708" b="40370"/>
          <a:stretch/>
        </p:blipFill>
        <p:spPr>
          <a:xfrm>
            <a:off x="6234999" y="1895902"/>
            <a:ext cx="5048636" cy="24259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662057" y="4441371"/>
            <a:ext cx="4443222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Azitromicina 1g v.o d.u</a:t>
            </a:r>
          </a:p>
          <a:p>
            <a:r>
              <a:rPr lang="es-ES" dirty="0" smtClean="0"/>
              <a:t>Azitromicina 500mg/24h v.o 3 días</a:t>
            </a:r>
          </a:p>
          <a:p>
            <a:r>
              <a:rPr lang="es-ES" dirty="0" smtClean="0"/>
              <a:t>Eritromicina 500mg/ 6h v.o 5 días 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83475" y="5811622"/>
            <a:ext cx="639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¿Recaída de cuadro </a:t>
            </a:r>
            <a:r>
              <a:rPr lang="es-ES" dirty="0" smtClean="0"/>
              <a:t>de disentería </a:t>
            </a:r>
            <a:r>
              <a:rPr lang="es-ES" dirty="0" smtClean="0"/>
              <a:t>tras inicio de Ciprofloxacino?</a:t>
            </a:r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>
            <a:off x="6836228" y="5925577"/>
            <a:ext cx="896983" cy="198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937905" y="5839993"/>
            <a:ext cx="302187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Sopechar CAMPYLOBACTER</a:t>
            </a:r>
            <a:endParaRPr lang="es-E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Yersinia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36067" y="1132326"/>
            <a:ext cx="463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Y. </a:t>
            </a:r>
            <a:r>
              <a:rPr lang="es-ES" sz="2000" i="1" dirty="0" err="1" smtClean="0"/>
              <a:t>enterocolítica</a:t>
            </a:r>
            <a:r>
              <a:rPr lang="es-ES" sz="2000" i="1" dirty="0" smtClean="0"/>
              <a:t>, Y. </a:t>
            </a:r>
            <a:r>
              <a:rPr lang="es-ES" sz="2000" i="1" dirty="0" err="1" smtClean="0"/>
              <a:t>pseudotuberculosis</a:t>
            </a:r>
            <a:r>
              <a:rPr lang="es-ES" sz="2000" i="1" dirty="0" smtClean="0"/>
              <a:t> … </a:t>
            </a:r>
            <a:endParaRPr lang="es-ES" sz="2000" i="1" dirty="0"/>
          </a:p>
        </p:txBody>
      </p:sp>
      <p:sp>
        <p:nvSpPr>
          <p:cNvPr id="5" name="Nube 4"/>
          <p:cNvSpPr/>
          <p:nvPr/>
        </p:nvSpPr>
        <p:spPr>
          <a:xfrm>
            <a:off x="8076510" y="435398"/>
            <a:ext cx="3309708" cy="15849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656541" y="683763"/>
            <a:ext cx="206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Bacilo 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Anaerobio facultativo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Reservorio </a:t>
            </a:r>
            <a:r>
              <a:rPr lang="es-ES" sz="1400" b="1" dirty="0" smtClean="0"/>
              <a:t>animales vertebrados</a:t>
            </a:r>
            <a:endParaRPr lang="es-ES" sz="14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792540"/>
              </p:ext>
            </p:extLst>
          </p:nvPr>
        </p:nvGraphicFramePr>
        <p:xfrm>
          <a:off x="775302" y="1853314"/>
          <a:ext cx="6484983" cy="359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989649" y="2743201"/>
            <a:ext cx="34834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Bacteriemia oculta en donantes de sangre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989649" y="3346139"/>
            <a:ext cx="34834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Sobrecarga  férrica -&gt; FR para bacteriemia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579427" y="3770845"/>
            <a:ext cx="2011682" cy="11695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Cirrosis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Hemocromatosis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Anemias hemoíticas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81745" y="5307777"/>
            <a:ext cx="444322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Ciprofloxacino</a:t>
            </a:r>
            <a:r>
              <a:rPr lang="es-ES" dirty="0" smtClean="0"/>
              <a:t> 500mg c/12h 3-5 días</a:t>
            </a:r>
          </a:p>
          <a:p>
            <a:r>
              <a:rPr lang="es-ES" dirty="0" err="1" smtClean="0"/>
              <a:t>Clotrimoxazol</a:t>
            </a:r>
            <a:r>
              <a:rPr lang="es-ES" dirty="0" smtClean="0"/>
              <a:t> 160/800 mg / 12h 5 días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134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terias del inte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7" y="431586"/>
            <a:ext cx="47053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Virus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51" t="57525" r="34298" b="10663"/>
          <a:stretch/>
        </p:blipFill>
        <p:spPr>
          <a:xfrm>
            <a:off x="3414160" y="913761"/>
            <a:ext cx="5333199" cy="2104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6403" t="25244" r="29123" b="39201"/>
          <a:stretch/>
        </p:blipFill>
        <p:spPr>
          <a:xfrm>
            <a:off x="3114774" y="3322319"/>
            <a:ext cx="5931969" cy="26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Parásitos 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8545560"/>
              </p:ext>
            </p:extLst>
          </p:nvPr>
        </p:nvGraphicFramePr>
        <p:xfrm>
          <a:off x="2835308" y="2206591"/>
          <a:ext cx="6490904" cy="297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68969"/>
            <a:ext cx="9875520" cy="1356360"/>
          </a:xfrm>
        </p:spPr>
        <p:txBody>
          <a:bodyPr/>
          <a:lstStyle/>
          <a:p>
            <a:r>
              <a:rPr lang="es-ES" dirty="0" smtClean="0"/>
              <a:t>Giardia lamblia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0261849"/>
              </p:ext>
            </p:extLst>
          </p:nvPr>
        </p:nvGraphicFramePr>
        <p:xfrm>
          <a:off x="2032000" y="4790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613717" y="550468"/>
            <a:ext cx="766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Protozoo flagelado</a:t>
            </a:r>
          </a:p>
          <a:p>
            <a:r>
              <a:rPr lang="es-ES" dirty="0" smtClean="0"/>
              <a:t>Universal. Endémica o epidémica</a:t>
            </a:r>
            <a:endParaRPr lang="es-ES" dirty="0"/>
          </a:p>
          <a:p>
            <a:r>
              <a:rPr lang="es-ES" dirty="0" smtClean="0"/>
              <a:t> 2-3 % diarreas del viajero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3480" y="1821910"/>
            <a:ext cx="88437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ALIMENTARIA</a:t>
            </a:r>
            <a:r>
              <a:rPr lang="es-ES" dirty="0" smtClean="0"/>
              <a:t>: fecal – oral </a:t>
            </a:r>
          </a:p>
          <a:p>
            <a:r>
              <a:rPr lang="es-ES" b="1" dirty="0" smtClean="0"/>
              <a:t>SEXUAL</a:t>
            </a:r>
            <a:r>
              <a:rPr lang="es-ES" dirty="0" smtClean="0"/>
              <a:t>: oral -anal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73480" y="2940632"/>
            <a:ext cx="884374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Portador asintomático</a:t>
            </a:r>
          </a:p>
          <a:p>
            <a:r>
              <a:rPr lang="es-ES" b="1" dirty="0" smtClean="0"/>
              <a:t>AGUDA</a:t>
            </a:r>
            <a:r>
              <a:rPr lang="es-ES" dirty="0" smtClean="0"/>
              <a:t>: GEA autolimitada: diarrea explosiva, voluminosa, acuosa, fétida, sin sangre.</a:t>
            </a:r>
          </a:p>
          <a:p>
            <a:r>
              <a:rPr lang="es-ES" b="1" dirty="0" smtClean="0"/>
              <a:t>CRÓNICA: </a:t>
            </a:r>
            <a:r>
              <a:rPr lang="es-ES" dirty="0" smtClean="0"/>
              <a:t>Diarrea, malabsorción, artritis  y urticaria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2997" y="4307440"/>
            <a:ext cx="259641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Examen directo (quistes)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73480" y="5199081"/>
            <a:ext cx="884374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Metronidazol (250mg/8 h 5-7 días) </a:t>
            </a:r>
          </a:p>
          <a:p>
            <a:r>
              <a:rPr lang="es-ES" dirty="0" smtClean="0"/>
              <a:t>Tinindazol (50 mg/g, máx 2g) D.U</a:t>
            </a:r>
          </a:p>
          <a:p>
            <a:r>
              <a:rPr lang="es-ES" dirty="0" smtClean="0"/>
              <a:t>Repetir al cabo de una semana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2997" y="143962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TRANSMISIÓN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73480" y="2560574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CLÍNICA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3480" y="391935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DIAGNÓSTICO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73480" y="477746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TRATAMIENTO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045954" y="4288685"/>
            <a:ext cx="203480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Coproantígeno	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87301" y="4293798"/>
            <a:ext cx="9820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Ac IgM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681225" y="4288685"/>
            <a:ext cx="23360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Ác. Nucleicos en heces</a:t>
            </a:r>
            <a:endParaRPr lang="es-ES" dirty="0"/>
          </a:p>
        </p:txBody>
      </p:sp>
      <p:sp>
        <p:nvSpPr>
          <p:cNvPr id="19" name="Nube 18"/>
          <p:cNvSpPr/>
          <p:nvPr/>
        </p:nvSpPr>
        <p:spPr>
          <a:xfrm>
            <a:off x="6251472" y="294070"/>
            <a:ext cx="5470358" cy="146642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07" y="217325"/>
            <a:ext cx="9875520" cy="1356360"/>
          </a:xfrm>
        </p:spPr>
        <p:txBody>
          <a:bodyPr/>
          <a:lstStyle/>
          <a:p>
            <a:r>
              <a:rPr lang="es-ES" dirty="0" err="1" smtClean="0"/>
              <a:t>Cryptosporidium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32000" y="4790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329976" y="479218"/>
            <a:ext cx="7668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Protozoo </a:t>
            </a:r>
            <a:r>
              <a:rPr lang="es-ES" dirty="0" smtClean="0"/>
              <a:t>coccidio</a:t>
            </a:r>
            <a:endParaRPr lang="es-ES" dirty="0" smtClean="0"/>
          </a:p>
          <a:p>
            <a:r>
              <a:rPr lang="es-ES" dirty="0" smtClean="0"/>
              <a:t>Universal</a:t>
            </a:r>
            <a:endParaRPr lang="es-ES" dirty="0"/>
          </a:p>
          <a:p>
            <a:r>
              <a:rPr lang="es-ES" sz="2400" b="1" dirty="0" smtClean="0">
                <a:solidFill>
                  <a:schemeClr val="accent3"/>
                </a:solidFill>
              </a:rPr>
              <a:t> </a:t>
            </a:r>
            <a:r>
              <a:rPr lang="es-ES" sz="2400" b="1" dirty="0" smtClean="0">
                <a:solidFill>
                  <a:schemeClr val="accent3"/>
                </a:solidFill>
              </a:rPr>
              <a:t>VIH</a:t>
            </a:r>
            <a:endParaRPr lang="es-ES" sz="2400" b="1" dirty="0">
              <a:solidFill>
                <a:schemeClr val="accent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73479" y="1627215"/>
            <a:ext cx="1013694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ALIMENTARIA</a:t>
            </a:r>
            <a:r>
              <a:rPr lang="es-ES" dirty="0" smtClean="0"/>
              <a:t>: fecal – oral </a:t>
            </a:r>
          </a:p>
          <a:p>
            <a:r>
              <a:rPr lang="es-ES" b="1" dirty="0" smtClean="0"/>
              <a:t>SEXUAL</a:t>
            </a:r>
            <a:r>
              <a:rPr lang="es-ES" dirty="0" smtClean="0"/>
              <a:t>: oral </a:t>
            </a:r>
            <a:r>
              <a:rPr lang="es-ES" dirty="0" smtClean="0"/>
              <a:t>–anal</a:t>
            </a:r>
          </a:p>
          <a:p>
            <a:r>
              <a:rPr lang="es-ES" dirty="0" smtClean="0"/>
              <a:t>Persona – persona, animal - persona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73479" y="2940632"/>
            <a:ext cx="1013694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Portador asintomático</a:t>
            </a:r>
          </a:p>
          <a:p>
            <a:r>
              <a:rPr lang="es-ES" b="1" dirty="0" smtClean="0"/>
              <a:t>AGUDA</a:t>
            </a:r>
            <a:r>
              <a:rPr lang="es-ES" dirty="0" smtClean="0"/>
              <a:t>: GEA </a:t>
            </a:r>
            <a:r>
              <a:rPr lang="es-ES" dirty="0" err="1" smtClean="0"/>
              <a:t>autolimitad</a:t>
            </a:r>
            <a:r>
              <a:rPr lang="es-ES" dirty="0" err="1" smtClean="0"/>
              <a:t>a</a:t>
            </a:r>
            <a:r>
              <a:rPr lang="es-ES" dirty="0" smtClean="0"/>
              <a:t> en </a:t>
            </a:r>
            <a:r>
              <a:rPr lang="es-ES" dirty="0" err="1" smtClean="0"/>
              <a:t>inmunocompetentes</a:t>
            </a:r>
            <a:endParaRPr lang="es-ES" dirty="0" smtClean="0"/>
          </a:p>
          <a:p>
            <a:r>
              <a:rPr lang="es-ES" b="1" dirty="0" smtClean="0"/>
              <a:t>INMUNODEPRIMIDOS</a:t>
            </a:r>
            <a:r>
              <a:rPr lang="es-ES" b="1" dirty="0" smtClean="0"/>
              <a:t>: Diarrea crónica, hepatitis, colecistitis, artr</a:t>
            </a:r>
            <a:r>
              <a:rPr lang="es-ES" b="1" dirty="0" smtClean="0"/>
              <a:t>itis reactiva, clínica respiratoria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2997" y="4307440"/>
            <a:ext cx="34993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Examen directo </a:t>
            </a:r>
            <a:r>
              <a:rPr lang="es-ES" dirty="0" smtClean="0"/>
              <a:t>(</a:t>
            </a:r>
            <a:r>
              <a:rPr lang="es-ES" dirty="0" err="1" smtClean="0"/>
              <a:t>ovoquistes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73480" y="5199081"/>
            <a:ext cx="1013694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Nitaxonazida</a:t>
            </a:r>
            <a:r>
              <a:rPr lang="es-ES" dirty="0" smtClean="0"/>
              <a:t> (500mg/ 12h/ 3 d </a:t>
            </a:r>
            <a:r>
              <a:rPr lang="es-ES" dirty="0" err="1" smtClean="0"/>
              <a:t>v.o</a:t>
            </a:r>
            <a:r>
              <a:rPr lang="es-ES" dirty="0" smtClean="0"/>
              <a:t>) . En inmunodeprimidos 2-8 semanas, en VIH 500-1000 mg/12h 2-8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v.o</a:t>
            </a:r>
            <a:endParaRPr lang="es-ES" dirty="0" smtClean="0"/>
          </a:p>
          <a:p>
            <a:r>
              <a:rPr lang="es-ES" dirty="0" err="1" smtClean="0"/>
              <a:t>Paramomicina</a:t>
            </a:r>
            <a:r>
              <a:rPr lang="es-ES" dirty="0" smtClean="0"/>
              <a:t> 500mg/6h 7-14 d </a:t>
            </a:r>
            <a:r>
              <a:rPr lang="es-ES" dirty="0" err="1" smtClean="0"/>
              <a:t>v.o</a:t>
            </a:r>
            <a:r>
              <a:rPr lang="es-ES" dirty="0" smtClean="0"/>
              <a:t>, </a:t>
            </a:r>
            <a:r>
              <a:rPr lang="es-ES" dirty="0" err="1" smtClean="0"/>
              <a:t>Nitazoxamida</a:t>
            </a:r>
            <a:r>
              <a:rPr lang="es-ES" dirty="0" smtClean="0"/>
              <a:t> 500mg/12h 4-6 </a:t>
            </a:r>
            <a:r>
              <a:rPr lang="es-ES" dirty="0" err="1" smtClean="0"/>
              <a:t>sem</a:t>
            </a:r>
            <a:r>
              <a:rPr lang="es-ES" dirty="0" smtClean="0"/>
              <a:t> + </a:t>
            </a:r>
            <a:r>
              <a:rPr lang="es-ES" dirty="0" err="1" smtClean="0"/>
              <a:t>Azitromicina</a:t>
            </a:r>
            <a:r>
              <a:rPr lang="es-ES" dirty="0" smtClean="0"/>
              <a:t> 500mg/24h 4-6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v.o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2997" y="1267912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TRANSMISIÓN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73480" y="2560574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CLÍNICA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3480" y="391935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DIAGNÓSTICO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73480" y="477746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TRATAMIENTO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24548" y="4307440"/>
            <a:ext cx="203480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PCR en heces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681225" y="4288685"/>
            <a:ext cx="36291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Biopsia mucosa intestinal (visualización parásito)</a:t>
            </a:r>
            <a:endParaRPr lang="es-ES" dirty="0"/>
          </a:p>
        </p:txBody>
      </p:sp>
      <p:sp>
        <p:nvSpPr>
          <p:cNvPr id="19" name="Nube 18"/>
          <p:cNvSpPr/>
          <p:nvPr/>
        </p:nvSpPr>
        <p:spPr>
          <a:xfrm>
            <a:off x="8331811" y="332687"/>
            <a:ext cx="3385636" cy="130455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7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07" y="217325"/>
            <a:ext cx="9875520" cy="1356360"/>
          </a:xfrm>
        </p:spPr>
        <p:txBody>
          <a:bodyPr/>
          <a:lstStyle/>
          <a:p>
            <a:r>
              <a:rPr lang="es-ES" dirty="0" err="1" smtClean="0"/>
              <a:t>Entamoeba</a:t>
            </a:r>
            <a:r>
              <a:rPr lang="es-ES" dirty="0" smtClean="0"/>
              <a:t> </a:t>
            </a:r>
            <a:r>
              <a:rPr lang="es-ES" dirty="0" err="1" smtClean="0"/>
              <a:t>hystolitica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32000" y="4790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062690" y="490591"/>
            <a:ext cx="766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Ameba</a:t>
            </a:r>
          </a:p>
          <a:p>
            <a:r>
              <a:rPr lang="es-ES" dirty="0" smtClean="0"/>
              <a:t>Tropical  - subtropical</a:t>
            </a:r>
          </a:p>
          <a:p>
            <a:r>
              <a:rPr lang="es-ES" dirty="0" smtClean="0"/>
              <a:t>Reservorio humano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3479" y="1913965"/>
            <a:ext cx="101369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ALIMENTARIA</a:t>
            </a:r>
            <a:r>
              <a:rPr lang="es-ES" dirty="0" smtClean="0"/>
              <a:t>: fecal – oral </a:t>
            </a:r>
          </a:p>
          <a:p>
            <a:r>
              <a:rPr lang="es-ES" b="1" dirty="0" smtClean="0"/>
              <a:t>SEXUAL</a:t>
            </a:r>
            <a:r>
              <a:rPr lang="es-ES" dirty="0" smtClean="0"/>
              <a:t>: oral </a:t>
            </a:r>
            <a:r>
              <a:rPr lang="es-ES" dirty="0" smtClean="0"/>
              <a:t>–anal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42996" y="3025796"/>
            <a:ext cx="1013694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Portador </a:t>
            </a:r>
            <a:r>
              <a:rPr lang="es-ES" b="1" dirty="0" smtClean="0"/>
              <a:t>asintomático (90%)</a:t>
            </a:r>
            <a:endParaRPr lang="es-ES" b="1" dirty="0" smtClean="0"/>
          </a:p>
          <a:p>
            <a:r>
              <a:rPr lang="es-ES" b="1" dirty="0" smtClean="0"/>
              <a:t>AGUDA</a:t>
            </a:r>
            <a:r>
              <a:rPr lang="es-ES" dirty="0" smtClean="0"/>
              <a:t>: </a:t>
            </a:r>
            <a:r>
              <a:rPr lang="es-ES" dirty="0" smtClean="0"/>
              <a:t>Disentería sin fiebre</a:t>
            </a:r>
          </a:p>
          <a:p>
            <a:r>
              <a:rPr lang="es-ES" dirty="0" smtClean="0"/>
              <a:t>CRONICA: Colitis no disentérica</a:t>
            </a:r>
          </a:p>
          <a:p>
            <a:r>
              <a:rPr lang="es-ES" b="1" dirty="0" smtClean="0"/>
              <a:t>EXTRAINTESTINALES: abscesos hepáticos (</a:t>
            </a:r>
            <a:r>
              <a:rPr lang="es-ES" b="1" dirty="0" err="1" smtClean="0"/>
              <a:t>amebomas</a:t>
            </a:r>
            <a:r>
              <a:rPr lang="es-ES" b="1" dirty="0" smtClean="0"/>
              <a:t>), peritonitis, empiema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2997" y="4594190"/>
            <a:ext cx="38791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Examen directo </a:t>
            </a:r>
            <a:r>
              <a:rPr lang="es-ES" dirty="0" smtClean="0"/>
              <a:t>(</a:t>
            </a:r>
            <a:r>
              <a:rPr lang="es-ES" dirty="0" err="1" smtClean="0"/>
              <a:t>trofozoitos</a:t>
            </a:r>
            <a:r>
              <a:rPr lang="es-ES" dirty="0" smtClean="0"/>
              <a:t> o quistes)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42996" y="5435403"/>
            <a:ext cx="101369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Moderada – grave: </a:t>
            </a:r>
            <a:r>
              <a:rPr lang="es-ES" dirty="0" err="1" smtClean="0"/>
              <a:t>metronidazol</a:t>
            </a:r>
            <a:r>
              <a:rPr lang="es-ES" dirty="0" smtClean="0"/>
              <a:t> 500-750mg / 8h 7-10 d </a:t>
            </a:r>
            <a:r>
              <a:rPr lang="es-ES" dirty="0" err="1" smtClean="0"/>
              <a:t>v.o</a:t>
            </a:r>
            <a:r>
              <a:rPr lang="es-ES" dirty="0" smtClean="0"/>
              <a:t> o </a:t>
            </a:r>
            <a:r>
              <a:rPr lang="es-ES" dirty="0" err="1" smtClean="0"/>
              <a:t>Tinindazol</a:t>
            </a:r>
            <a:r>
              <a:rPr lang="es-ES" dirty="0" smtClean="0"/>
              <a:t> 2g/24h 3-5 días, ambos seguidos de </a:t>
            </a:r>
            <a:r>
              <a:rPr lang="es-ES" dirty="0" err="1" smtClean="0"/>
              <a:t>paramomicina</a:t>
            </a:r>
            <a:r>
              <a:rPr lang="es-ES" dirty="0" smtClean="0"/>
              <a:t> 500mg/8h 7 días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2997" y="1554662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TRANSMISIÓN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2996" y="2695716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CLÍNICA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3480" y="420610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DIAGNÓSTICO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73480" y="506421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TRATAMIENTO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24548" y="4594190"/>
            <a:ext cx="203480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Coproantígeno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681225" y="4575435"/>
            <a:ext cx="36291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Leucocitosis </a:t>
            </a:r>
            <a:r>
              <a:rPr lang="es-ES" b="1" dirty="0" smtClean="0"/>
              <a:t>sin</a:t>
            </a:r>
            <a:r>
              <a:rPr lang="es-ES" dirty="0" smtClean="0"/>
              <a:t> </a:t>
            </a:r>
            <a:r>
              <a:rPr lang="es-ES" dirty="0" err="1" smtClean="0"/>
              <a:t>eosinofilia</a:t>
            </a:r>
            <a:r>
              <a:rPr lang="es-ES" dirty="0" smtClean="0"/>
              <a:t>, </a:t>
            </a:r>
            <a:r>
              <a:rPr lang="es-ES" dirty="0" err="1" smtClean="0"/>
              <a:t>hipertransaminasemia</a:t>
            </a:r>
            <a:endParaRPr lang="es-ES" dirty="0"/>
          </a:p>
        </p:txBody>
      </p:sp>
      <p:sp>
        <p:nvSpPr>
          <p:cNvPr id="19" name="Nube 18"/>
          <p:cNvSpPr/>
          <p:nvPr/>
        </p:nvSpPr>
        <p:spPr>
          <a:xfrm>
            <a:off x="8331810" y="332688"/>
            <a:ext cx="3575709" cy="12391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6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86" t="15419" r="33772" b="44503"/>
          <a:stretch/>
        </p:blipFill>
        <p:spPr>
          <a:xfrm>
            <a:off x="2463078" y="367746"/>
            <a:ext cx="6974612" cy="30329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263" t="55185" r="33246" b="4113"/>
          <a:stretch/>
        </p:blipFill>
        <p:spPr>
          <a:xfrm>
            <a:off x="2627202" y="3400700"/>
            <a:ext cx="6927750" cy="30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GEA… ¿Qué hacer y no hacer?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419366" y="2088107"/>
            <a:ext cx="8857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b="1" dirty="0" smtClean="0"/>
              <a:t>¿Acuosa </a:t>
            </a:r>
            <a:r>
              <a:rPr lang="es-ES" sz="2800" b="1" dirty="0"/>
              <a:t>o</a:t>
            </a:r>
            <a:r>
              <a:rPr lang="es-ES" sz="2800" b="1" dirty="0" smtClean="0"/>
              <a:t> inflamatoria?</a:t>
            </a:r>
          </a:p>
          <a:p>
            <a:pPr marL="342900" indent="-342900">
              <a:buAutoNum type="arabicPeriod"/>
            </a:pPr>
            <a:r>
              <a:rPr lang="es-ES" sz="2800" b="1" dirty="0" smtClean="0"/>
              <a:t>¿ Sospecha etiológica? </a:t>
            </a:r>
          </a:p>
          <a:p>
            <a:pPr marL="342900" indent="-342900">
              <a:buAutoNum type="arabicPeriod"/>
            </a:pPr>
            <a:r>
              <a:rPr lang="es-ES" sz="2800" b="1" dirty="0"/>
              <a:t> </a:t>
            </a:r>
            <a:r>
              <a:rPr lang="es-ES" sz="2800" b="1" dirty="0" smtClean="0"/>
              <a:t>Nivel de gravedad / factores de riesgo para descompensación </a:t>
            </a:r>
          </a:p>
          <a:p>
            <a:pPr marL="342900" indent="-342900">
              <a:buAutoNum type="arabicPeriod"/>
            </a:pPr>
            <a:r>
              <a:rPr lang="es-ES" sz="2800" b="1" dirty="0"/>
              <a:t> </a:t>
            </a:r>
            <a:r>
              <a:rPr lang="es-ES" sz="2800" b="1" dirty="0" smtClean="0"/>
              <a:t>¿ Pruebas complementarias?</a:t>
            </a:r>
          </a:p>
          <a:p>
            <a:pPr marL="342900" indent="-342900">
              <a:buAutoNum type="arabicPeriod"/>
            </a:pPr>
            <a:r>
              <a:rPr lang="es-ES" sz="2800" b="1" dirty="0"/>
              <a:t> </a:t>
            </a:r>
            <a:r>
              <a:rPr lang="es-ES" sz="2800" b="1" dirty="0" smtClean="0"/>
              <a:t>¿Tratamiento? </a:t>
            </a:r>
          </a:p>
        </p:txBody>
      </p:sp>
      <p:pic>
        <p:nvPicPr>
          <p:cNvPr id="1032" name="Picture 8" descr="https://encrypted-tbn0.gstatic.com/images?q=tbn:ANd9GcQMa_kIm_4PXMyjgRemW0tYdKp0HktoIisot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48" y="1760562"/>
            <a:ext cx="2340830" cy="31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203" y="118281"/>
            <a:ext cx="9875520" cy="1356360"/>
          </a:xfrm>
        </p:spPr>
        <p:txBody>
          <a:bodyPr/>
          <a:lstStyle/>
          <a:p>
            <a:r>
              <a:rPr lang="es-ES" dirty="0" smtClean="0"/>
              <a:t>Etiología por </a:t>
            </a:r>
            <a:r>
              <a:rPr lang="es-ES" dirty="0" smtClean="0"/>
              <a:t>instauracion de sintomas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00" t="9281" r="15246" b="9749"/>
          <a:stretch/>
        </p:blipFill>
        <p:spPr>
          <a:xfrm>
            <a:off x="2405574" y="1321864"/>
            <a:ext cx="7593131" cy="49555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51678" y="6277380"/>
            <a:ext cx="792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smtClean="0"/>
              <a:t>Manual AMIR Enfermedades Infecciosas y Microbiología, 10ª edición</a:t>
            </a:r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val="39639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966" t="22714" r="25630" b="8069"/>
          <a:stretch/>
        </p:blipFill>
        <p:spPr>
          <a:xfrm>
            <a:off x="2777740" y="450375"/>
            <a:ext cx="6843933" cy="5390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2196" y="6168788"/>
            <a:ext cx="103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/>
              <a:t>Manual de enfermedades infecciosas en Atención </a:t>
            </a:r>
            <a:r>
              <a:rPr lang="es-ES" sz="1400" i="1" dirty="0" smtClean="0"/>
              <a:t>Primaria, </a:t>
            </a:r>
            <a:r>
              <a:rPr lang="es-ES" sz="1400" i="1" dirty="0"/>
              <a:t>Grupo de Trabajo de Enfermedades Infecciosas de la </a:t>
            </a:r>
            <a:r>
              <a:rPr lang="es-ES" sz="1400" i="1" dirty="0" err="1" smtClean="0"/>
              <a:t>SEMFyC</a:t>
            </a:r>
            <a:r>
              <a:rPr lang="es-ES" sz="1400" i="1" dirty="0" smtClean="0"/>
              <a:t>, 4ªEd. (2017)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3293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182" t="18648" r="25106" b="9150"/>
          <a:stretch/>
        </p:blipFill>
        <p:spPr>
          <a:xfrm>
            <a:off x="2838735" y="636896"/>
            <a:ext cx="6573297" cy="51599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8983" y="5811560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  1. </a:t>
            </a:r>
            <a:r>
              <a:rPr lang="en-US" sz="1200" dirty="0"/>
              <a:t>Considerations when evaluating people with infectious diarrhea. Modified from Long SS, Pickering LK, </a:t>
            </a:r>
            <a:r>
              <a:rPr lang="en-US" sz="1200" dirty="0" err="1"/>
              <a:t>Pober</a:t>
            </a:r>
            <a:r>
              <a:rPr lang="en-US" sz="1200" dirty="0"/>
              <a:t> CG, eds. Principles and Practice of Pediatric Infectious Diseases, 4th ed. New York: Elsevier Saunders, 2012</a:t>
            </a:r>
            <a:r>
              <a:rPr lang="en-US" dirty="0" smtClean="0"/>
              <a:t>.</a:t>
            </a:r>
            <a:r>
              <a:rPr lang="en-US" sz="1200" dirty="0" smtClean="0"/>
              <a:t> </a:t>
            </a:r>
            <a:r>
              <a:rPr lang="es-ES" sz="1200" dirty="0" smtClean="0"/>
              <a:t>-- 2017 </a:t>
            </a:r>
            <a:r>
              <a:rPr lang="es-ES" sz="1200" i="1" dirty="0" err="1"/>
              <a:t>Infectious</a:t>
            </a:r>
            <a:r>
              <a:rPr lang="es-ES" sz="1200" i="1" dirty="0"/>
              <a:t> </a:t>
            </a:r>
            <a:r>
              <a:rPr lang="es-ES" sz="1200" i="1" dirty="0" err="1"/>
              <a:t>Diseases</a:t>
            </a:r>
            <a:r>
              <a:rPr lang="es-ES" sz="1200" i="1" dirty="0"/>
              <a:t> </a:t>
            </a:r>
            <a:r>
              <a:rPr lang="es-ES" sz="1200" i="1" dirty="0" err="1"/>
              <a:t>Society</a:t>
            </a:r>
            <a:r>
              <a:rPr lang="es-ES" sz="1200" i="1" dirty="0"/>
              <a:t> of </a:t>
            </a:r>
            <a:r>
              <a:rPr lang="es-ES" sz="1200" i="1" dirty="0" err="1"/>
              <a:t>America</a:t>
            </a:r>
            <a:r>
              <a:rPr lang="es-ES" sz="1200" i="1" dirty="0"/>
              <a:t> </a:t>
            </a:r>
            <a:r>
              <a:rPr lang="es-ES" sz="1200" i="1" dirty="0" err="1"/>
              <a:t>Clinical</a:t>
            </a:r>
            <a:r>
              <a:rPr lang="es-ES" sz="1200" i="1" dirty="0"/>
              <a:t> </a:t>
            </a:r>
            <a:r>
              <a:rPr lang="es-ES" sz="1200" i="1" dirty="0" err="1"/>
              <a:t>Practice</a:t>
            </a:r>
            <a:r>
              <a:rPr lang="es-ES" sz="1200" i="1" dirty="0"/>
              <a:t> </a:t>
            </a:r>
            <a:r>
              <a:rPr lang="es-ES" sz="1200" i="1" dirty="0" err="1"/>
              <a:t>Guidelines</a:t>
            </a:r>
            <a:r>
              <a:rPr lang="es-ES" sz="1200" i="1" dirty="0"/>
              <a:t> </a:t>
            </a:r>
            <a:r>
              <a:rPr lang="es-ES" sz="1200" i="1" dirty="0" err="1"/>
              <a:t>for</a:t>
            </a:r>
            <a:r>
              <a:rPr lang="es-ES" sz="1200" i="1" dirty="0"/>
              <a:t> </a:t>
            </a:r>
            <a:r>
              <a:rPr lang="es-ES" sz="1200" i="1" dirty="0" err="1"/>
              <a:t>the</a:t>
            </a:r>
            <a:r>
              <a:rPr lang="es-ES" sz="1200" i="1" dirty="0"/>
              <a:t> Diagnosis and Management of </a:t>
            </a:r>
            <a:r>
              <a:rPr lang="es-ES" sz="1200" i="1" dirty="0" err="1"/>
              <a:t>Infectious</a:t>
            </a:r>
            <a:r>
              <a:rPr lang="es-ES" sz="1200" i="1" dirty="0"/>
              <a:t> </a:t>
            </a:r>
            <a:r>
              <a:rPr lang="es-ES" sz="1200" i="1" dirty="0" err="1"/>
              <a:t>Diarrhea</a:t>
            </a:r>
            <a:r>
              <a:rPr lang="es-ES" sz="1200" i="1" dirty="0"/>
              <a:t>. </a:t>
            </a:r>
            <a:r>
              <a:rPr lang="es-ES" sz="1200" dirty="0" err="1"/>
              <a:t>Clin</a:t>
            </a:r>
            <a:r>
              <a:rPr lang="es-ES" sz="1200" dirty="0"/>
              <a:t> </a:t>
            </a:r>
            <a:r>
              <a:rPr lang="es-ES" sz="1200" dirty="0" err="1"/>
              <a:t>Infect</a:t>
            </a:r>
            <a:r>
              <a:rPr lang="es-ES" sz="1200" dirty="0"/>
              <a:t> </a:t>
            </a:r>
            <a:r>
              <a:rPr lang="es-ES" sz="1200" dirty="0" err="1"/>
              <a:t>Dis</a:t>
            </a:r>
            <a:r>
              <a:rPr lang="es-ES" sz="1200" dirty="0"/>
              <a:t>. 2017 Nov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5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s-ES" dirty="0" smtClean="0"/>
              <a:t>Diarrea ¡ No todas son iguales !</a:t>
            </a:r>
          </a:p>
          <a:p>
            <a:pPr marL="502920" indent="-457200">
              <a:buAutoNum type="arabicPeriod"/>
            </a:pPr>
            <a:r>
              <a:rPr lang="es-ES" dirty="0"/>
              <a:t> </a:t>
            </a:r>
            <a:r>
              <a:rPr lang="es-ES" dirty="0" smtClean="0"/>
              <a:t>Algo de micro… </a:t>
            </a:r>
          </a:p>
          <a:p>
            <a:pPr marL="502920" indent="-457200">
              <a:buAutoNum type="arabicPeriod"/>
            </a:pPr>
            <a:r>
              <a:rPr lang="es-ES" dirty="0"/>
              <a:t> </a:t>
            </a:r>
            <a:r>
              <a:rPr lang="es-ES" dirty="0" smtClean="0"/>
              <a:t>GEA </a:t>
            </a:r>
          </a:p>
          <a:p>
            <a:pPr marL="502920" indent="-457200">
              <a:buAutoNum type="arabicPeriod"/>
            </a:pPr>
            <a:r>
              <a:rPr lang="es-ES" dirty="0"/>
              <a:t> </a:t>
            </a:r>
            <a:r>
              <a:rPr lang="es-ES" dirty="0" smtClean="0"/>
              <a:t>Diarrea del viajero</a:t>
            </a:r>
          </a:p>
          <a:p>
            <a:pPr marL="502920" indent="-457200">
              <a:buAutoNum type="arabicPeriod"/>
            </a:pPr>
            <a:r>
              <a:rPr lang="es-ES" dirty="0" smtClean="0"/>
              <a:t>Diarrea asociada a antibióticos y algunas pincelas sobre C. </a:t>
            </a:r>
            <a:r>
              <a:rPr lang="es-ES" dirty="0" err="1" smtClean="0"/>
              <a:t>Difficile</a:t>
            </a:r>
            <a:r>
              <a:rPr lang="es-ES" dirty="0" smtClean="0"/>
              <a:t> </a:t>
            </a:r>
          </a:p>
          <a:p>
            <a:pPr marL="502920" indent="-457200">
              <a:buAutoNum type="arabicPeriod"/>
            </a:pPr>
            <a:r>
              <a:rPr lang="es-ES" dirty="0" smtClean="0"/>
              <a:t> H. pylori… ¡Repasemos! </a:t>
            </a:r>
          </a:p>
          <a:p>
            <a:pPr marL="502920" indent="-457200">
              <a:buAutoNum type="arabicPeriod"/>
            </a:pPr>
            <a:r>
              <a:rPr lang="es-ES" dirty="0"/>
              <a:t> </a:t>
            </a:r>
            <a:r>
              <a:rPr lang="es-ES" dirty="0" smtClean="0"/>
              <a:t>Y en la boca… ¿ ponemos antibiótico? </a:t>
            </a:r>
          </a:p>
        </p:txBody>
      </p:sp>
    </p:spTree>
    <p:extLst>
      <p:ext uri="{BB962C8B-B14F-4D97-AF65-F5344CB8AC3E}">
        <p14:creationId xmlns:p14="http://schemas.microsoft.com/office/powerpoint/2010/main" val="17990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7163773"/>
              </p:ext>
            </p:extLst>
          </p:nvPr>
        </p:nvGraphicFramePr>
        <p:xfrm>
          <a:off x="692926" y="810107"/>
          <a:ext cx="109622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689909" y="2415654"/>
            <a:ext cx="185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3"/>
                </a:solidFill>
              </a:rPr>
              <a:t>Generalmente NO tratar</a:t>
            </a:r>
            <a:endParaRPr lang="es-ES" sz="1400" b="1" dirty="0">
              <a:solidFill>
                <a:schemeClr val="accent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30504" y="4031438"/>
            <a:ext cx="34801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NO</a:t>
            </a:r>
            <a:r>
              <a:rPr lang="es-ES" dirty="0" smtClean="0"/>
              <a:t> tratar contactos asintomáticos</a:t>
            </a:r>
            <a:endParaRPr lang="es-ES" dirty="0"/>
          </a:p>
        </p:txBody>
      </p:sp>
      <p:sp>
        <p:nvSpPr>
          <p:cNvPr id="7" name="Flecha abajo 6"/>
          <p:cNvSpPr/>
          <p:nvPr/>
        </p:nvSpPr>
        <p:spPr>
          <a:xfrm>
            <a:off x="3903260" y="4248660"/>
            <a:ext cx="477671" cy="901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07025" y="5256409"/>
            <a:ext cx="587536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Ciprofloxacino</a:t>
            </a:r>
            <a:r>
              <a:rPr lang="es-ES" dirty="0" smtClean="0"/>
              <a:t> o </a:t>
            </a:r>
            <a:r>
              <a:rPr lang="es-ES" dirty="0" err="1" smtClean="0"/>
              <a:t>Azitromicina</a:t>
            </a:r>
            <a:r>
              <a:rPr lang="es-ES" dirty="0" smtClean="0"/>
              <a:t> </a:t>
            </a:r>
            <a:r>
              <a:rPr lang="es-ES" sz="1600" i="1" dirty="0" smtClean="0"/>
              <a:t>(en función de resistencias locales)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&lt;3 meses Cefalosporina 3ª generación o </a:t>
            </a:r>
            <a:r>
              <a:rPr lang="es-ES" dirty="0" err="1" smtClean="0"/>
              <a:t>Azitromicina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Sospecha E. </a:t>
            </a:r>
            <a:r>
              <a:rPr lang="es-ES" dirty="0" err="1" smtClean="0"/>
              <a:t>Coli</a:t>
            </a:r>
            <a:r>
              <a:rPr lang="es-ES" dirty="0" smtClean="0"/>
              <a:t> productor Shiga? -&gt; </a:t>
            </a:r>
            <a:r>
              <a:rPr lang="es-ES" b="1" dirty="0" smtClean="0"/>
              <a:t>NO TRATAR</a:t>
            </a:r>
            <a:endParaRPr lang="es-ES" b="1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2926" y="354497"/>
            <a:ext cx="9875520" cy="135636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ANTIBIOTERAPIA</a:t>
            </a:r>
            <a:br>
              <a:rPr lang="es-ES" sz="3600" b="1" dirty="0" smtClean="0"/>
            </a:br>
            <a:r>
              <a:rPr lang="es-ES" sz="3600" b="1" dirty="0" smtClean="0"/>
              <a:t>EMPÍRICA</a:t>
            </a:r>
            <a:endParaRPr lang="es-ES" sz="3600" b="1" dirty="0"/>
          </a:p>
        </p:txBody>
      </p:sp>
      <p:sp>
        <p:nvSpPr>
          <p:cNvPr id="10" name="Flecha abajo 9"/>
          <p:cNvSpPr/>
          <p:nvPr/>
        </p:nvSpPr>
        <p:spPr>
          <a:xfrm>
            <a:off x="9451073" y="4142540"/>
            <a:ext cx="477671" cy="901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637324" y="5334605"/>
            <a:ext cx="2296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Evitar en diarrea que dura &gt; 14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426" y="134816"/>
            <a:ext cx="9875520" cy="1356360"/>
          </a:xfrm>
        </p:spPr>
        <p:txBody>
          <a:bodyPr/>
          <a:lstStyle/>
          <a:p>
            <a:r>
              <a:rPr lang="es-ES" dirty="0" smtClean="0"/>
              <a:t>Otras medidas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5584" y="2551321"/>
            <a:ext cx="293281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ALIMENTACIÓN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5584" y="1406488"/>
            <a:ext cx="293281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REHIDRATACIÓN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5584" y="3561094"/>
            <a:ext cx="29328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ANTIDIARREICOS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35584" y="4920000"/>
            <a:ext cx="293281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PROBIÓTICOS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48738" y="1395642"/>
            <a:ext cx="56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Rehidratación oral </a:t>
            </a:r>
            <a:r>
              <a:rPr lang="es-ES" dirty="0" err="1" smtClean="0"/>
              <a:t>hipoosmolar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Hidratación de mantenimiento.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48738" y="2351266"/>
            <a:ext cx="634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Mantener lactancia materna durante el episodio en lactantes.</a:t>
            </a:r>
          </a:p>
          <a:p>
            <a:r>
              <a:rPr lang="es-ES" dirty="0" smtClean="0"/>
              <a:t>Alimentación acorde con la edad tras fase de rehidratación.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48736" y="3267115"/>
            <a:ext cx="676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Loperamida</a:t>
            </a:r>
            <a:r>
              <a:rPr lang="es-ES" dirty="0" smtClean="0"/>
              <a:t> 4mg </a:t>
            </a:r>
            <a:r>
              <a:rPr lang="es-ES" dirty="0" err="1" smtClean="0"/>
              <a:t>v.o</a:t>
            </a:r>
            <a:r>
              <a:rPr lang="es-ES" dirty="0" smtClean="0"/>
              <a:t> seguidos de 2 mg cada deposición (</a:t>
            </a:r>
            <a:r>
              <a:rPr lang="es-ES" dirty="0" err="1" smtClean="0"/>
              <a:t>máx</a:t>
            </a:r>
            <a:r>
              <a:rPr lang="es-ES" dirty="0" smtClean="0"/>
              <a:t> 16 mg/día)</a:t>
            </a:r>
          </a:p>
          <a:p>
            <a:r>
              <a:rPr lang="es-ES" dirty="0" smtClean="0"/>
              <a:t>No en &lt; 2 años.  Evitar en &lt; 18 años</a:t>
            </a:r>
          </a:p>
          <a:p>
            <a:r>
              <a:rPr lang="es-ES" b="1" dirty="0" smtClean="0"/>
              <a:t>NO</a:t>
            </a:r>
            <a:r>
              <a:rPr lang="es-ES" dirty="0" smtClean="0"/>
              <a:t> en disentería, R megacolon tóxico, sospecha de </a:t>
            </a:r>
            <a:r>
              <a:rPr lang="es-ES" dirty="0" err="1" smtClean="0"/>
              <a:t>Shigella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>
            <a:off x="4286821" y="1569656"/>
            <a:ext cx="467742" cy="830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4286821" y="2702505"/>
            <a:ext cx="467742" cy="830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4286821" y="3788596"/>
            <a:ext cx="467742" cy="830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948736" y="4615221"/>
            <a:ext cx="676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mayoría de los estudios, acortamiento de la duración de los síntomas</a:t>
            </a:r>
          </a:p>
          <a:p>
            <a:r>
              <a:rPr lang="es-ES" dirty="0" smtClean="0"/>
              <a:t>Escaso beneficio tratamiento simultáneo con antibioterapia</a:t>
            </a:r>
            <a:endParaRPr lang="es-ES" dirty="0"/>
          </a:p>
        </p:txBody>
      </p:sp>
      <p:sp>
        <p:nvSpPr>
          <p:cNvPr id="17" name="Flecha derecha 16"/>
          <p:cNvSpPr/>
          <p:nvPr/>
        </p:nvSpPr>
        <p:spPr>
          <a:xfrm>
            <a:off x="4307292" y="5071184"/>
            <a:ext cx="467742" cy="830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035584" y="5863091"/>
            <a:ext cx="29328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PREVENCIÓN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4307292" y="6014275"/>
            <a:ext cx="467742" cy="830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4948736" y="5746234"/>
            <a:ext cx="676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Vacuna Rotavirus</a:t>
            </a:r>
          </a:p>
          <a:p>
            <a:r>
              <a:rPr lang="es-ES" dirty="0" smtClean="0"/>
              <a:t>Fiebre tifoidea (viajeros)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0.gstatic.com/images?q=tbn:ANd9GcQlV6_HEOgPsP5wd--ZOreoQRX8GqMq5JMNF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80">
            <a:off x="6909302" y="42056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Diarrea del </a:t>
            </a:r>
            <a:r>
              <a:rPr lang="es-ES" dirty="0" smtClean="0"/>
              <a:t>viajero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49805"/>
              </p:ext>
            </p:extLst>
          </p:nvPr>
        </p:nvGraphicFramePr>
        <p:xfrm>
          <a:off x="201305" y="1898404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9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Diarrea del viajero: Estratificación de la gravedad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5506555"/>
              </p:ext>
            </p:extLst>
          </p:nvPr>
        </p:nvGraphicFramePr>
        <p:xfrm>
          <a:off x="1431498" y="1784192"/>
          <a:ext cx="8858913" cy="411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3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5316" t="15159" r="19546" b="9188"/>
          <a:stretch/>
        </p:blipFill>
        <p:spPr>
          <a:xfrm>
            <a:off x="1705971" y="520856"/>
            <a:ext cx="9116704" cy="59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710" t="46327" r="18190" b="12006"/>
          <a:stretch/>
        </p:blipFill>
        <p:spPr>
          <a:xfrm>
            <a:off x="566370" y="1892968"/>
            <a:ext cx="10788401" cy="388219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66370" y="2839452"/>
            <a:ext cx="1989221" cy="40105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8787950" y="2871536"/>
            <a:ext cx="2040472" cy="5133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4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410" y="433137"/>
            <a:ext cx="9875520" cy="1356360"/>
          </a:xfrm>
        </p:spPr>
        <p:txBody>
          <a:bodyPr/>
          <a:lstStyle/>
          <a:p>
            <a:r>
              <a:rPr lang="es-ES" dirty="0" smtClean="0"/>
              <a:t>Otras medidas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0289356"/>
              </p:ext>
            </p:extLst>
          </p:nvPr>
        </p:nvGraphicFramePr>
        <p:xfrm>
          <a:off x="2481179" y="1601982"/>
          <a:ext cx="7593263" cy="442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2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611" y="664858"/>
            <a:ext cx="9875520" cy="1356360"/>
          </a:xfrm>
        </p:spPr>
        <p:txBody>
          <a:bodyPr/>
          <a:lstStyle/>
          <a:p>
            <a:r>
              <a:rPr lang="es-ES" dirty="0" smtClean="0"/>
              <a:t>¡¡RESISTENCIAS</a:t>
            </a:r>
            <a:r>
              <a:rPr lang="es-ES" dirty="0" smtClean="0"/>
              <a:t>!!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833" t="21765" r="17820" b="27577"/>
          <a:stretch/>
        </p:blipFill>
        <p:spPr>
          <a:xfrm>
            <a:off x="4924927" y="609600"/>
            <a:ext cx="6384758" cy="2782791"/>
          </a:xfrm>
          <a:prstGeom prst="rect">
            <a:avLst/>
          </a:prstGeom>
        </p:spPr>
      </p:pic>
      <p:pic>
        <p:nvPicPr>
          <p:cNvPr id="2050" name="Picture 2" descr="https://upload.wikimedia.org/wikipedia/commons/8/88/Red_triangle_alert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21" y="1674013"/>
            <a:ext cx="1416551" cy="14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80148" y="3628145"/>
            <a:ext cx="84862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Uso de ATB en destinos con prevalencia alta de </a:t>
            </a:r>
            <a:r>
              <a:rPr lang="es-ES" dirty="0" err="1" smtClean="0"/>
              <a:t>multirresistencias</a:t>
            </a:r>
            <a:r>
              <a:rPr lang="es-ES" dirty="0"/>
              <a:t> </a:t>
            </a:r>
            <a:r>
              <a:rPr lang="es-ES" dirty="0" smtClean="0"/>
              <a:t>incrementa el riesgo de colonización intestinal por estas bacterias al regreso.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580148" y="4510230"/>
            <a:ext cx="84862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10% de los portadores asintomáticos, un año tras viaje </a:t>
            </a:r>
            <a:endParaRPr lang="es-ES" dirty="0"/>
          </a:p>
        </p:txBody>
      </p:sp>
      <p:pic>
        <p:nvPicPr>
          <p:cNvPr id="2052" name="Picture 4" descr="https://i.pinimg.com/236x/a1/e8/2f/a1e82ffca2bb5307e33ebea55c14a37b--survival-quotes-lawyer-quo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30" y="5077182"/>
            <a:ext cx="193830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Diarrea asociada a ATB</a:t>
            </a:r>
            <a:endParaRPr lang="es-ES" dirty="0"/>
          </a:p>
        </p:txBody>
      </p:sp>
      <p:pic>
        <p:nvPicPr>
          <p:cNvPr id="3074" name="Picture 2" descr="https://www.shutterstock.com/image-vector/clostridium-difficile-magnifying-glass-causative-260nw-17521347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8" b="11059"/>
          <a:stretch/>
        </p:blipFill>
        <p:spPr bwMode="auto">
          <a:xfrm>
            <a:off x="8858867" y="1966324"/>
            <a:ext cx="2846255" cy="22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143000" y="1781294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Diarrea durante el uso de antibióticos o </a:t>
            </a:r>
            <a:r>
              <a:rPr lang="es-ES" b="1" dirty="0" smtClean="0"/>
              <a:t>hasta 8 semanas tras el cese de los mismos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43000" y="2703277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1/3 por </a:t>
            </a:r>
            <a:r>
              <a:rPr lang="es-ES" i="1" dirty="0" err="1" smtClean="0"/>
              <a:t>Clostridioides</a:t>
            </a:r>
            <a:r>
              <a:rPr lang="es-ES" i="1" dirty="0" smtClean="0"/>
              <a:t> </a:t>
            </a:r>
            <a:r>
              <a:rPr lang="es-ES" i="1" dirty="0" err="1" smtClean="0"/>
              <a:t>Difficile</a:t>
            </a:r>
            <a:r>
              <a:rPr lang="es-ES" i="1" dirty="0" smtClean="0"/>
              <a:t> </a:t>
            </a:r>
            <a:r>
              <a:rPr lang="es-ES" dirty="0" smtClean="0"/>
              <a:t>(C. </a:t>
            </a:r>
            <a:r>
              <a:rPr lang="es-ES" dirty="0" err="1" smtClean="0"/>
              <a:t>Difficile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3000" y="2217784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5-25% de los pacientes que reciben antibioterapia</a:t>
            </a:r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43000" y="2912552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Infección por C. </a:t>
            </a:r>
            <a:r>
              <a:rPr lang="es-ES" sz="2800" dirty="0" err="1" smtClean="0"/>
              <a:t>Difficile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43000" y="4108855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Causa más frecuente de diarrea asociada a cuidados sanitarios (ingreso &gt; 3 días)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43000" y="5030838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Producción de </a:t>
            </a:r>
            <a:r>
              <a:rPr lang="es-ES" dirty="0" err="1" smtClean="0"/>
              <a:t>citotoxinas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43000" y="4545345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C. </a:t>
            </a:r>
            <a:r>
              <a:rPr lang="es-ES" dirty="0" err="1" smtClean="0"/>
              <a:t>difficile</a:t>
            </a:r>
            <a:r>
              <a:rPr lang="es-ES" dirty="0" smtClean="0"/>
              <a:t> comunitario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43000" y="5514433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Variabilidad clínica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48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593" y="461397"/>
            <a:ext cx="9875520" cy="1356360"/>
          </a:xfrm>
        </p:spPr>
        <p:txBody>
          <a:bodyPr/>
          <a:lstStyle/>
          <a:p>
            <a:r>
              <a:rPr lang="es-ES" dirty="0" smtClean="0"/>
              <a:t>Infección por C. </a:t>
            </a:r>
            <a:r>
              <a:rPr lang="es-ES" dirty="0" err="1" smtClean="0"/>
              <a:t>Difficile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80674" y="5694947"/>
            <a:ext cx="986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European Society of Clinical Microbiology and Infectious Diseases: 2021 update on the treatment guidance document for </a:t>
            </a:r>
            <a:r>
              <a:rPr lang="en-US" sz="1400" i="1" dirty="0" err="1"/>
              <a:t>Clostridioides</a:t>
            </a:r>
            <a:r>
              <a:rPr lang="en-US" sz="1400" i="1" dirty="0"/>
              <a:t> difficile infection in adults</a:t>
            </a:r>
            <a:endParaRPr lang="es-ES" sz="14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73480" y="2335360"/>
            <a:ext cx="9359633" cy="64633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HECES</a:t>
            </a:r>
            <a:r>
              <a:rPr lang="es-ES" dirty="0" smtClean="0"/>
              <a:t>: Aislamiento C. </a:t>
            </a:r>
            <a:r>
              <a:rPr lang="es-ES" dirty="0" err="1" smtClean="0"/>
              <a:t>difficile</a:t>
            </a:r>
            <a:r>
              <a:rPr lang="es-ES" dirty="0" smtClean="0"/>
              <a:t>, aislamiento toxinas (A, B), gen productor de toxinas</a:t>
            </a:r>
            <a:endParaRPr lang="es-ES" dirty="0" smtClean="0"/>
          </a:p>
          <a:p>
            <a:r>
              <a:rPr lang="es-ES" b="1" dirty="0" smtClean="0"/>
              <a:t>NO si laxantes recientes o iniciado tratamiento ATB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73480" y="3567135"/>
            <a:ext cx="9359633" cy="147732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Suspender antibiótico sospechoso, vigilar y esperar 48 horas</a:t>
            </a:r>
          </a:p>
          <a:p>
            <a:pPr marL="342900" indent="-342900">
              <a:buAutoNum type="arabicPeriod"/>
            </a:pPr>
            <a:r>
              <a:rPr lang="es-ES" b="1" dirty="0" smtClean="0"/>
              <a:t>Antibioterapia: </a:t>
            </a:r>
          </a:p>
          <a:p>
            <a:r>
              <a:rPr lang="es-ES" b="1" dirty="0" smtClean="0"/>
              <a:t>                          -     </a:t>
            </a:r>
            <a:r>
              <a:rPr lang="es-ES" b="1" dirty="0" err="1" smtClean="0"/>
              <a:t>Fidaxomicina</a:t>
            </a:r>
            <a:r>
              <a:rPr lang="es-ES" b="1" dirty="0" smtClean="0"/>
              <a:t> 200mg </a:t>
            </a:r>
            <a:r>
              <a:rPr lang="es-ES" b="1" dirty="0" err="1" smtClean="0"/>
              <a:t>v.o</a:t>
            </a:r>
            <a:r>
              <a:rPr lang="es-ES" b="1" dirty="0" smtClean="0"/>
              <a:t> 1 c/12h 10 días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                  -     Vancomicina 125 mg </a:t>
            </a:r>
            <a:r>
              <a:rPr lang="es-ES" b="1" dirty="0" err="1" smtClean="0"/>
              <a:t>v.o</a:t>
            </a:r>
            <a:r>
              <a:rPr lang="es-ES" b="1" dirty="0" smtClean="0"/>
              <a:t> 1 c/6h  10 días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                  -     </a:t>
            </a:r>
            <a:r>
              <a:rPr lang="es-ES" b="1" dirty="0" err="1" smtClean="0"/>
              <a:t>Metronidazol</a:t>
            </a:r>
            <a:r>
              <a:rPr lang="es-ES" b="1" dirty="0" smtClean="0"/>
              <a:t> 500mg </a:t>
            </a:r>
            <a:r>
              <a:rPr lang="es-ES" b="1" dirty="0" err="1" smtClean="0"/>
              <a:t>v.o</a:t>
            </a:r>
            <a:r>
              <a:rPr lang="es-ES" b="1" dirty="0" smtClean="0"/>
              <a:t> 1 c/8h 10 días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73480" y="1876462"/>
            <a:ext cx="226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DIAGNÓSTICO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73480" y="3122953"/>
            <a:ext cx="226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MANEJO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Diarrea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8218" y="1965960"/>
            <a:ext cx="9625084" cy="39919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Expulsión de 3 o más deposiciones sueltas o líquidas en 24 horas. (OMS)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97290" y="2784144"/>
            <a:ext cx="76836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Diarrea</a:t>
            </a:r>
            <a:r>
              <a:rPr lang="en-US" sz="2400" dirty="0" smtClean="0"/>
              <a:t> </a:t>
            </a:r>
            <a:r>
              <a:rPr lang="en-US" sz="2400" dirty="0" err="1" smtClean="0"/>
              <a:t>aguda</a:t>
            </a:r>
            <a:r>
              <a:rPr lang="en-US" sz="2400" dirty="0" smtClean="0"/>
              <a:t> </a:t>
            </a:r>
            <a:r>
              <a:rPr lang="en-US" sz="2400" dirty="0" err="1" smtClean="0"/>
              <a:t>acuosa</a:t>
            </a:r>
            <a:r>
              <a:rPr lang="en-US" sz="2400" dirty="0" smtClean="0"/>
              <a:t> y </a:t>
            </a:r>
            <a:r>
              <a:rPr lang="en-US" sz="2400" dirty="0" err="1" smtClean="0"/>
              <a:t>diarrea</a:t>
            </a:r>
            <a:r>
              <a:rPr lang="en-US" sz="2400" dirty="0" smtClean="0"/>
              <a:t> </a:t>
            </a:r>
            <a:r>
              <a:rPr lang="en-US" sz="2400" dirty="0" err="1" smtClean="0"/>
              <a:t>disenteriforme</a:t>
            </a:r>
            <a:r>
              <a:rPr lang="en-US" sz="2400" dirty="0" smtClean="0"/>
              <a:t> (&lt; 7 </a:t>
            </a:r>
            <a:r>
              <a:rPr lang="en-US" sz="2400" dirty="0" err="1" smtClean="0"/>
              <a:t>días</a:t>
            </a:r>
            <a:r>
              <a:rPr lang="en-US" sz="2400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Diarrea</a:t>
            </a:r>
            <a:r>
              <a:rPr lang="en-US" sz="2400" dirty="0" smtClean="0"/>
              <a:t> </a:t>
            </a:r>
            <a:r>
              <a:rPr lang="en-US" sz="2400" dirty="0" err="1" smtClean="0"/>
              <a:t>prolongada</a:t>
            </a:r>
            <a:r>
              <a:rPr lang="en-US" sz="2400" dirty="0" smtClean="0"/>
              <a:t> 7-13 </a:t>
            </a:r>
            <a:r>
              <a:rPr lang="en-US" sz="2400" dirty="0" err="1" smtClean="0"/>
              <a:t>días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Diarrea</a:t>
            </a:r>
            <a:r>
              <a:rPr lang="en-US" sz="2400" dirty="0" smtClean="0"/>
              <a:t> </a:t>
            </a:r>
            <a:r>
              <a:rPr lang="en-US" sz="2400" dirty="0" err="1" smtClean="0"/>
              <a:t>persistente</a:t>
            </a:r>
            <a:r>
              <a:rPr lang="en-US" sz="2400" dirty="0" smtClean="0"/>
              <a:t> 14-29 </a:t>
            </a:r>
            <a:r>
              <a:rPr lang="en-US" sz="2400" dirty="0" err="1" smtClean="0"/>
              <a:t>días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Diarrea</a:t>
            </a:r>
            <a:r>
              <a:rPr lang="en-US" sz="2400" dirty="0" smtClean="0"/>
              <a:t> </a:t>
            </a:r>
            <a:r>
              <a:rPr lang="en-US" sz="2400" dirty="0" err="1" smtClean="0"/>
              <a:t>crónica</a:t>
            </a:r>
            <a:r>
              <a:rPr lang="en-US" sz="2400" dirty="0" smtClean="0"/>
              <a:t> &gt; 30 </a:t>
            </a:r>
            <a:r>
              <a:rPr lang="en-US" sz="2400" dirty="0" err="1" smtClean="0"/>
              <a:t>días</a:t>
            </a:r>
            <a:r>
              <a:rPr lang="en-US" sz="2400" dirty="0" smtClean="0"/>
              <a:t> o </a:t>
            </a:r>
            <a:r>
              <a:rPr lang="en-US" sz="2400" dirty="0" err="1" smtClean="0"/>
              <a:t>más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197290" y="2784143"/>
            <a:ext cx="768369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1"/>
                </a:solidFill>
              </a:rPr>
              <a:t>Diarrea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aguda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acuosa</a:t>
            </a:r>
            <a:r>
              <a:rPr lang="en-US" sz="2400" dirty="0" smtClean="0">
                <a:solidFill>
                  <a:schemeClr val="accent1"/>
                </a:solidFill>
              </a:rPr>
              <a:t> y </a:t>
            </a:r>
            <a:r>
              <a:rPr lang="en-US" sz="2400" dirty="0" err="1" smtClean="0">
                <a:solidFill>
                  <a:schemeClr val="accent1"/>
                </a:solidFill>
              </a:rPr>
              <a:t>diarrea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disenteriforme</a:t>
            </a:r>
            <a:r>
              <a:rPr lang="en-US" sz="2400" dirty="0" smtClean="0">
                <a:solidFill>
                  <a:schemeClr val="accent1"/>
                </a:solidFill>
              </a:rPr>
              <a:t> (&lt; 7 </a:t>
            </a:r>
            <a:r>
              <a:rPr lang="en-US" sz="2400" dirty="0" err="1" smtClean="0">
                <a:solidFill>
                  <a:schemeClr val="accent1"/>
                </a:solidFill>
              </a:rPr>
              <a:t>días</a:t>
            </a:r>
            <a:r>
              <a:rPr lang="en-US" sz="2400" dirty="0" smtClean="0">
                <a:solidFill>
                  <a:schemeClr val="accent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1"/>
                </a:solidFill>
              </a:rPr>
              <a:t>Diarrea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prolongada</a:t>
            </a:r>
            <a:r>
              <a:rPr lang="en-US" sz="2400" dirty="0" smtClean="0">
                <a:solidFill>
                  <a:schemeClr val="accent1"/>
                </a:solidFill>
              </a:rPr>
              <a:t> 7-13 </a:t>
            </a:r>
            <a:r>
              <a:rPr lang="en-US" sz="2400" dirty="0" err="1" smtClean="0">
                <a:solidFill>
                  <a:schemeClr val="accent1"/>
                </a:solidFill>
              </a:rPr>
              <a:t>días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Diarrea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persistente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14-29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días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Diarrea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crónica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&gt; 30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días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más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68218" y="5882185"/>
            <a:ext cx="1006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Shane</a:t>
            </a:r>
            <a:r>
              <a:rPr lang="es-ES" sz="1200" dirty="0"/>
              <a:t> AL, </a:t>
            </a:r>
            <a:r>
              <a:rPr lang="es-ES" sz="1200" dirty="0" err="1"/>
              <a:t>Mody</a:t>
            </a:r>
            <a:r>
              <a:rPr lang="es-ES" sz="1200" dirty="0"/>
              <a:t> RK, </a:t>
            </a:r>
            <a:r>
              <a:rPr lang="es-ES" sz="1200" dirty="0" err="1"/>
              <a:t>Crump</a:t>
            </a:r>
            <a:r>
              <a:rPr lang="es-ES" sz="1200" dirty="0"/>
              <a:t> JA, </a:t>
            </a:r>
            <a:r>
              <a:rPr lang="es-ES" sz="1200" dirty="0" err="1"/>
              <a:t>Tarr</a:t>
            </a:r>
            <a:r>
              <a:rPr lang="es-ES" sz="1200" dirty="0"/>
              <a:t> PI, Steiner TS, </a:t>
            </a:r>
            <a:r>
              <a:rPr lang="es-ES" sz="1200" dirty="0" err="1"/>
              <a:t>Kotloff</a:t>
            </a:r>
            <a:r>
              <a:rPr lang="es-ES" sz="1200" dirty="0"/>
              <a:t> K, </a:t>
            </a:r>
            <a:r>
              <a:rPr lang="es-ES" sz="1200" dirty="0" err="1"/>
              <a:t>Langley</a:t>
            </a:r>
            <a:r>
              <a:rPr lang="es-ES" sz="1200" dirty="0"/>
              <a:t> JM, </a:t>
            </a:r>
            <a:r>
              <a:rPr lang="es-ES" sz="1200" dirty="0" err="1"/>
              <a:t>Wanke</a:t>
            </a:r>
            <a:r>
              <a:rPr lang="es-ES" sz="1200" dirty="0"/>
              <a:t> C, Warren CA, </a:t>
            </a:r>
            <a:r>
              <a:rPr lang="es-ES" sz="1200" dirty="0" err="1"/>
              <a:t>Cheng</a:t>
            </a:r>
            <a:r>
              <a:rPr lang="es-ES" sz="1200" dirty="0"/>
              <a:t> AC, </a:t>
            </a:r>
            <a:r>
              <a:rPr lang="es-ES" sz="1200" dirty="0" err="1"/>
              <a:t>Cantey</a:t>
            </a:r>
            <a:r>
              <a:rPr lang="es-ES" sz="1200" dirty="0"/>
              <a:t> J, </a:t>
            </a:r>
            <a:r>
              <a:rPr lang="es-ES" sz="1200" dirty="0" err="1"/>
              <a:t>Pickering</a:t>
            </a:r>
            <a:r>
              <a:rPr lang="es-ES" sz="1200" dirty="0"/>
              <a:t> LK. 2017 </a:t>
            </a:r>
            <a:r>
              <a:rPr lang="es-ES" sz="1200" i="1" dirty="0" err="1"/>
              <a:t>Infectious</a:t>
            </a:r>
            <a:r>
              <a:rPr lang="es-ES" sz="1200" i="1" dirty="0"/>
              <a:t> </a:t>
            </a:r>
            <a:r>
              <a:rPr lang="es-ES" sz="1200" i="1" dirty="0" err="1"/>
              <a:t>Diseases</a:t>
            </a:r>
            <a:r>
              <a:rPr lang="es-ES" sz="1200" i="1" dirty="0"/>
              <a:t> </a:t>
            </a:r>
            <a:r>
              <a:rPr lang="es-ES" sz="1200" i="1" dirty="0" err="1"/>
              <a:t>Society</a:t>
            </a:r>
            <a:r>
              <a:rPr lang="es-ES" sz="1200" i="1" dirty="0"/>
              <a:t> of </a:t>
            </a:r>
            <a:r>
              <a:rPr lang="es-ES" sz="1200" i="1" dirty="0" err="1"/>
              <a:t>America</a:t>
            </a:r>
            <a:r>
              <a:rPr lang="es-ES" sz="1200" i="1" dirty="0"/>
              <a:t> </a:t>
            </a:r>
            <a:r>
              <a:rPr lang="es-ES" sz="1200" i="1" dirty="0" err="1"/>
              <a:t>Clinical</a:t>
            </a:r>
            <a:r>
              <a:rPr lang="es-ES" sz="1200" i="1" dirty="0"/>
              <a:t> </a:t>
            </a:r>
            <a:r>
              <a:rPr lang="es-ES" sz="1200" i="1" dirty="0" err="1"/>
              <a:t>Practice</a:t>
            </a:r>
            <a:r>
              <a:rPr lang="es-ES" sz="1200" i="1" dirty="0"/>
              <a:t> </a:t>
            </a:r>
            <a:r>
              <a:rPr lang="es-ES" sz="1200" i="1" dirty="0" err="1"/>
              <a:t>Guidelines</a:t>
            </a:r>
            <a:r>
              <a:rPr lang="es-ES" sz="1200" i="1" dirty="0"/>
              <a:t> </a:t>
            </a:r>
            <a:r>
              <a:rPr lang="es-ES" sz="1200" i="1" dirty="0" err="1"/>
              <a:t>for</a:t>
            </a:r>
            <a:r>
              <a:rPr lang="es-ES" sz="1200" i="1" dirty="0"/>
              <a:t> </a:t>
            </a:r>
            <a:r>
              <a:rPr lang="es-ES" sz="1200" i="1" dirty="0" err="1"/>
              <a:t>the</a:t>
            </a:r>
            <a:r>
              <a:rPr lang="es-ES" sz="1200" i="1" dirty="0"/>
              <a:t> Diagnosis and Management of </a:t>
            </a:r>
            <a:r>
              <a:rPr lang="es-ES" sz="1200" i="1" dirty="0" err="1"/>
              <a:t>Infectious</a:t>
            </a:r>
            <a:r>
              <a:rPr lang="es-ES" sz="1200" i="1" dirty="0"/>
              <a:t> </a:t>
            </a:r>
            <a:r>
              <a:rPr lang="es-ES" sz="1200" i="1" dirty="0" err="1"/>
              <a:t>Diarrhea</a:t>
            </a:r>
            <a:r>
              <a:rPr lang="es-ES" sz="1200" i="1" dirty="0"/>
              <a:t>. </a:t>
            </a:r>
            <a:r>
              <a:rPr lang="es-ES" sz="1200" dirty="0" err="1"/>
              <a:t>Clin</a:t>
            </a:r>
            <a:r>
              <a:rPr lang="es-ES" sz="1200" dirty="0"/>
              <a:t> </a:t>
            </a:r>
            <a:r>
              <a:rPr lang="es-ES" sz="1200" dirty="0" err="1"/>
              <a:t>Infect</a:t>
            </a:r>
            <a:r>
              <a:rPr lang="es-ES" sz="1200" dirty="0"/>
              <a:t> </a:t>
            </a:r>
            <a:r>
              <a:rPr lang="es-ES" sz="1200" dirty="0" err="1"/>
              <a:t>Dis</a:t>
            </a:r>
            <a:r>
              <a:rPr lang="es-ES" sz="1200" dirty="0"/>
              <a:t>. 2017 </a:t>
            </a:r>
            <a:r>
              <a:rPr lang="es-ES" sz="1200" dirty="0" smtClean="0"/>
              <a:t>Nov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7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42737" y="836859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</a:rPr>
              <a:t>OTRAS RECOMENDACIONES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2737" y="1576623"/>
            <a:ext cx="948088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No recomendación de profilaxis de rutina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2737" y="2485749"/>
            <a:ext cx="94808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No recomendación de </a:t>
            </a:r>
            <a:r>
              <a:rPr lang="es-ES" sz="2400" b="1" dirty="0" smtClean="0">
                <a:solidFill>
                  <a:schemeClr val="bg1"/>
                </a:solidFill>
              </a:rPr>
              <a:t>administración de </a:t>
            </a:r>
            <a:r>
              <a:rPr lang="es-ES" sz="2400" b="1" dirty="0" err="1" smtClean="0">
                <a:solidFill>
                  <a:schemeClr val="bg1"/>
                </a:solidFill>
              </a:rPr>
              <a:t>probióticos</a:t>
            </a:r>
            <a:r>
              <a:rPr lang="es-ES" sz="2400" b="1" dirty="0" smtClean="0">
                <a:solidFill>
                  <a:schemeClr val="bg1"/>
                </a:solidFill>
              </a:rPr>
              <a:t> de forma rutinaria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2737" y="3394875"/>
            <a:ext cx="948088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Solución </a:t>
            </a:r>
            <a:r>
              <a:rPr lang="es-ES" sz="2400" b="1" dirty="0" err="1" smtClean="0">
                <a:solidFill>
                  <a:schemeClr val="bg1"/>
                </a:solidFill>
              </a:rPr>
              <a:t>hidroalcohólica</a:t>
            </a:r>
            <a:r>
              <a:rPr lang="es-ES" sz="2400" b="1" dirty="0" smtClean="0">
                <a:solidFill>
                  <a:schemeClr val="bg1"/>
                </a:solidFill>
              </a:rPr>
              <a:t> NO es esporicida (usar agua y jabón, guantes)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42737" y="4304001"/>
            <a:ext cx="948088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Aislamiento 48 horas tras última deposición diarreica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44316" y="5213127"/>
            <a:ext cx="850231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OPTIMIZACIÓN USO DE ANTIBIÓTICOS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Antibioterapia y C</a:t>
            </a:r>
            <a:r>
              <a:rPr lang="es-ES" dirty="0" smtClean="0"/>
              <a:t>. </a:t>
            </a:r>
            <a:r>
              <a:rPr lang="es-ES" dirty="0" err="1" smtClean="0"/>
              <a:t>difficile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37" y="1757412"/>
            <a:ext cx="8627645" cy="40832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85661" y="6187776"/>
            <a:ext cx="516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Equipo PROA Hospital Virgen de la Macarena, Sevilla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941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789" y="549844"/>
            <a:ext cx="9875520" cy="1356360"/>
          </a:xfrm>
        </p:spPr>
        <p:txBody>
          <a:bodyPr/>
          <a:lstStyle/>
          <a:p>
            <a:r>
              <a:rPr lang="es-ES" dirty="0" smtClean="0"/>
              <a:t>H. Pylori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546" t="30757" r="20286" b="19902"/>
          <a:stretch/>
        </p:blipFill>
        <p:spPr>
          <a:xfrm>
            <a:off x="1787609" y="1725329"/>
            <a:ext cx="9150700" cy="42190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2196" y="6168788"/>
            <a:ext cx="103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/>
              <a:t>Manual de enfermedades infecciosas en Atención </a:t>
            </a:r>
            <a:r>
              <a:rPr lang="es-ES" sz="1400" i="1" dirty="0" smtClean="0"/>
              <a:t>Primaria, </a:t>
            </a:r>
            <a:r>
              <a:rPr lang="es-ES" sz="1400" i="1" dirty="0"/>
              <a:t>Grupo de Trabajo de Enfermedades Infecciosas de la </a:t>
            </a:r>
            <a:r>
              <a:rPr lang="es-ES" sz="1400" i="1" dirty="0" err="1" smtClean="0"/>
              <a:t>SEMFyC</a:t>
            </a:r>
            <a:r>
              <a:rPr lang="es-ES" sz="1400" i="1" dirty="0" smtClean="0"/>
              <a:t>, 4ªEd. (2017)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2367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2998" t="16721" r="25094" b="12445"/>
          <a:stretch/>
        </p:blipFill>
        <p:spPr>
          <a:xfrm>
            <a:off x="2686513" y="373381"/>
            <a:ext cx="7323761" cy="561894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62789" y="549844"/>
            <a:ext cx="9875520" cy="1356360"/>
          </a:xfrm>
        </p:spPr>
        <p:txBody>
          <a:bodyPr/>
          <a:lstStyle/>
          <a:p>
            <a:r>
              <a:rPr lang="es-ES" dirty="0" smtClean="0"/>
              <a:t>H. Pylori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542196" y="6168788"/>
            <a:ext cx="103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/>
              <a:t>Manual de enfermedades infecciosas en Atención </a:t>
            </a:r>
            <a:r>
              <a:rPr lang="es-ES" sz="1400" i="1" dirty="0" smtClean="0"/>
              <a:t>Primaria, </a:t>
            </a:r>
            <a:r>
              <a:rPr lang="es-ES" sz="1400" i="1" dirty="0"/>
              <a:t>Grupo de Trabajo de Enfermedades Infecciosas de la </a:t>
            </a:r>
            <a:r>
              <a:rPr lang="es-ES" sz="1400" i="1" dirty="0" err="1" smtClean="0"/>
              <a:t>SEMFyC</a:t>
            </a:r>
            <a:r>
              <a:rPr lang="es-ES" sz="1400" i="1" dirty="0" smtClean="0"/>
              <a:t>, 4ªEd. (2017)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4890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948" y="287196"/>
            <a:ext cx="9875520" cy="1356360"/>
          </a:xfrm>
        </p:spPr>
        <p:txBody>
          <a:bodyPr/>
          <a:lstStyle/>
          <a:p>
            <a:r>
              <a:rPr lang="es-ES" dirty="0" smtClean="0"/>
              <a:t>Infecciones </a:t>
            </a:r>
            <a:r>
              <a:rPr lang="es-ES" dirty="0" err="1" smtClean="0"/>
              <a:t>odontogénicas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144612"/>
              </p:ext>
            </p:extLst>
          </p:nvPr>
        </p:nvGraphicFramePr>
        <p:xfrm>
          <a:off x="3203074" y="1965960"/>
          <a:ext cx="5989053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englishforeso.files.wordpress.com/2016/04/shakespeare-with-sku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62" y="474935"/>
            <a:ext cx="1573175" cy="14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340238">
            <a:off x="9385519" y="642211"/>
            <a:ext cx="341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Tratar o no tratar…</a:t>
            </a:r>
          </a:p>
          <a:p>
            <a:r>
              <a:rPr lang="es-ES" b="1" i="1" dirty="0" smtClean="0">
                <a:solidFill>
                  <a:schemeClr val="accent1"/>
                </a:solidFill>
                <a:latin typeface="Gill Sans Nova Light" panose="020B0302020104020203" pitchFamily="34" charset="0"/>
              </a:rPr>
              <a:t>Esa es la cuestión </a:t>
            </a:r>
            <a:endParaRPr lang="es-ES" b="1" i="1" dirty="0">
              <a:solidFill>
                <a:schemeClr val="accent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1948" y="1318270"/>
            <a:ext cx="720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/>
              <a:t>Streptococcus</a:t>
            </a:r>
            <a:r>
              <a:rPr lang="es-ES" sz="1600" b="1" i="1" dirty="0"/>
              <a:t> del grupo </a:t>
            </a:r>
            <a:r>
              <a:rPr lang="es-ES" sz="1600" b="1" i="1" dirty="0" err="1"/>
              <a:t>viridans</a:t>
            </a:r>
            <a:r>
              <a:rPr lang="es-ES" sz="1600" b="1" i="1" dirty="0"/>
              <a:t> </a:t>
            </a:r>
            <a:r>
              <a:rPr lang="es-ES" sz="1600" i="1" dirty="0"/>
              <a:t>(S. </a:t>
            </a:r>
            <a:r>
              <a:rPr lang="es-ES" sz="1600" i="1" dirty="0" err="1"/>
              <a:t>mutans</a:t>
            </a:r>
            <a:r>
              <a:rPr lang="es-ES" sz="1600" i="1" dirty="0"/>
              <a:t>, S. </a:t>
            </a:r>
            <a:r>
              <a:rPr lang="es-ES" sz="1600" i="1" dirty="0" err="1"/>
              <a:t>sobrinus</a:t>
            </a:r>
            <a:r>
              <a:rPr lang="es-ES" sz="1600" i="1" dirty="0"/>
              <a:t>, S. sanguis, S. </a:t>
            </a:r>
            <a:r>
              <a:rPr lang="es-ES" sz="1600" i="1" dirty="0" err="1"/>
              <a:t>salivarius</a:t>
            </a:r>
            <a:r>
              <a:rPr lang="es-ES" sz="1600" i="1" dirty="0"/>
              <a:t>), </a:t>
            </a:r>
            <a:r>
              <a:rPr lang="es-ES" sz="1600" b="1" i="1" dirty="0" err="1"/>
              <a:t>Lactobacillus</a:t>
            </a:r>
            <a:r>
              <a:rPr lang="es-ES" sz="1600" b="1" i="1" dirty="0"/>
              <a:t>, </a:t>
            </a:r>
            <a:r>
              <a:rPr lang="es-ES" sz="1600" b="1" i="1" dirty="0" err="1"/>
              <a:t>Fusobacterium</a:t>
            </a:r>
            <a:r>
              <a:rPr lang="es-ES" sz="1600" b="1" i="1" dirty="0"/>
              <a:t>, </a:t>
            </a:r>
            <a:r>
              <a:rPr lang="es-ES" sz="1600" b="1" i="1" dirty="0" err="1"/>
              <a:t>Prevotella</a:t>
            </a:r>
            <a:r>
              <a:rPr lang="es-ES" sz="1600" b="1" i="1" dirty="0"/>
              <a:t>, </a:t>
            </a:r>
            <a:r>
              <a:rPr lang="es-ES" sz="1600" b="1" i="1" dirty="0" err="1"/>
              <a:t>Porphyromonas</a:t>
            </a:r>
            <a:r>
              <a:rPr lang="es-ES" sz="1600" b="1" i="1" dirty="0"/>
              <a:t>, </a:t>
            </a:r>
            <a:r>
              <a:rPr lang="es-ES" sz="1600" b="1" i="1" dirty="0" err="1"/>
              <a:t>Peptostreptococcus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3875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336" y="532375"/>
            <a:ext cx="9875520" cy="1356360"/>
          </a:xfrm>
        </p:spPr>
        <p:txBody>
          <a:bodyPr/>
          <a:lstStyle/>
          <a:p>
            <a:r>
              <a:rPr lang="es-ES" dirty="0" smtClean="0"/>
              <a:t>Infecciones cavidad oral que </a:t>
            </a:r>
            <a:r>
              <a:rPr lang="es-ES" b="1" u="sng" dirty="0" smtClean="0">
                <a:solidFill>
                  <a:schemeClr val="accent3"/>
                </a:solidFill>
              </a:rPr>
              <a:t>NO</a:t>
            </a:r>
            <a:r>
              <a:rPr lang="es-ES" dirty="0" smtClean="0"/>
              <a:t> requieren tratamiento antibiótico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0708880"/>
              </p:ext>
            </p:extLst>
          </p:nvPr>
        </p:nvGraphicFramePr>
        <p:xfrm>
          <a:off x="-402014" y="1965960"/>
          <a:ext cx="9914982" cy="440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511218" y="3875094"/>
            <a:ext cx="235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Valorar prescripción diferida</a:t>
            </a:r>
            <a:endParaRPr lang="es-ES" b="1" dirty="0"/>
          </a:p>
        </p:txBody>
      </p:sp>
      <p:sp>
        <p:nvSpPr>
          <p:cNvPr id="6" name="Estrella de 5 puntas 5"/>
          <p:cNvSpPr/>
          <p:nvPr/>
        </p:nvSpPr>
        <p:spPr>
          <a:xfrm>
            <a:off x="8926884" y="3813250"/>
            <a:ext cx="455997" cy="385010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296395" y="3236317"/>
            <a:ext cx="437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</a:rPr>
              <a:t>¡DERIVACIÓN ODONTÓLOGO!</a:t>
            </a:r>
            <a:endParaRPr lang="es-E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840"/>
            <a:ext cx="9875520" cy="1356360"/>
          </a:xfrm>
        </p:spPr>
        <p:txBody>
          <a:bodyPr/>
          <a:lstStyle/>
          <a:p>
            <a:r>
              <a:rPr lang="es-ES" dirty="0" smtClean="0"/>
              <a:t>Infecciones </a:t>
            </a:r>
            <a:r>
              <a:rPr lang="es-ES" dirty="0" err="1" smtClean="0"/>
              <a:t>odontogénicas</a:t>
            </a:r>
            <a:r>
              <a:rPr lang="es-ES" dirty="0" smtClean="0"/>
              <a:t> 	que </a:t>
            </a:r>
            <a:r>
              <a:rPr lang="es-ES" b="1" dirty="0" smtClean="0"/>
              <a:t>SÍ </a:t>
            </a:r>
            <a:r>
              <a:rPr lang="es-ES" dirty="0" smtClean="0"/>
              <a:t>requieren antibioterapia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43000" y="2224585"/>
            <a:ext cx="58037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ABSCESO APICAL CON COMPROMISO SISTÉMICO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3000" y="3429598"/>
            <a:ext cx="58037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ABSCESO APICAL AGUDO CON RÁPIDA PROGRESIÓN Y EXPANSIÓN 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143000" y="4260731"/>
            <a:ext cx="580371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PERICONOARITIS CON AFECTACIÓN SISTÉMICA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143000" y="2757850"/>
            <a:ext cx="58037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ABSCESO APICAL CON SINTOMATOLOGÍA SISTÉMICA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397086" y="2757850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Fiebre &gt; 38ºC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97086" y="2259205"/>
            <a:ext cx="26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inmunocomprometidos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97086" y="3366212"/>
            <a:ext cx="41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Evolución en menos de 24 horas, progresión hacia espacios tisulares (celulitis </a:t>
            </a:r>
            <a:r>
              <a:rPr lang="es-ES" sz="1600" dirty="0" err="1" smtClean="0"/>
              <a:t>cervico</a:t>
            </a:r>
            <a:r>
              <a:rPr lang="es-ES" sz="1600" dirty="0" smtClean="0"/>
              <a:t>-facial)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15451" y="5190165"/>
            <a:ext cx="4067033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Amoxicilina/</a:t>
            </a:r>
            <a:r>
              <a:rPr lang="es-ES" dirty="0" err="1" smtClean="0"/>
              <a:t>Ac.clavulánico</a:t>
            </a:r>
            <a:r>
              <a:rPr lang="es-ES" dirty="0" smtClean="0"/>
              <a:t> 500mg-875mg/125 c/8 horas 3-7 días</a:t>
            </a:r>
          </a:p>
          <a:p>
            <a:r>
              <a:rPr lang="es-ES" dirty="0" err="1" smtClean="0"/>
              <a:t>Clindamicina</a:t>
            </a:r>
            <a:r>
              <a:rPr lang="es-ES" dirty="0" smtClean="0"/>
              <a:t> 300-450 mg/8horas 7-10d</a:t>
            </a:r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4940488" y="5678471"/>
            <a:ext cx="25521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47994" y="5231810"/>
            <a:ext cx="222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 </a:t>
            </a:r>
            <a:r>
              <a:rPr lang="es-ES" b="1" dirty="0" smtClean="0"/>
              <a:t>     ¿FRACASO 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TERAPÉUTICO?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45024" y="5201802"/>
            <a:ext cx="3835021" cy="9533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Amoxicilina 500mg/8 horas 3-7 días</a:t>
            </a:r>
          </a:p>
          <a:p>
            <a:r>
              <a:rPr lang="es-ES" dirty="0" err="1" smtClean="0"/>
              <a:t>Metronidazol</a:t>
            </a:r>
            <a:r>
              <a:rPr lang="es-ES" dirty="0" smtClean="0"/>
              <a:t> 250mg/ 8 horas 5 días</a:t>
            </a:r>
          </a:p>
          <a:p>
            <a:r>
              <a:rPr lang="es-ES" dirty="0" err="1" smtClean="0"/>
              <a:t>Claritromicina</a:t>
            </a:r>
            <a:r>
              <a:rPr lang="es-ES" dirty="0" smtClean="0"/>
              <a:t> 250 mg/12 horas 5 días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954137" y="6112960"/>
            <a:ext cx="2661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(48 horas)</a:t>
            </a:r>
            <a:endParaRPr lang="es-ES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45024" y="4725134"/>
            <a:ext cx="437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</a:rPr>
              <a:t>¡DERIVACIÓN ODONTÓLOGO!</a:t>
            </a:r>
            <a:endParaRPr lang="es-E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279128"/>
            <a:ext cx="9875520" cy="1356360"/>
          </a:xfrm>
        </p:spPr>
        <p:txBody>
          <a:bodyPr/>
          <a:lstStyle/>
          <a:p>
            <a:r>
              <a:rPr lang="es-ES" sz="3600" dirty="0" smtClean="0"/>
              <a:t>Enfermedades </a:t>
            </a:r>
            <a:br>
              <a:rPr lang="es-ES" sz="3600" dirty="0" smtClean="0"/>
            </a:br>
            <a:r>
              <a:rPr lang="es-ES" sz="3600" dirty="0" smtClean="0"/>
              <a:t>periodontales </a:t>
            </a:r>
            <a:r>
              <a:rPr lang="es-ES" sz="3600" dirty="0" err="1" smtClean="0"/>
              <a:t>necrosantes</a:t>
            </a:r>
            <a:r>
              <a:rPr lang="es-ES" sz="3600" dirty="0" smtClean="0"/>
              <a:t> (EPN)</a:t>
            </a:r>
            <a:endParaRPr lang="es-ES" sz="3600" dirty="0"/>
          </a:p>
        </p:txBody>
      </p:sp>
      <p:sp>
        <p:nvSpPr>
          <p:cNvPr id="7" name="AutoShape 8" descr="data:image/jpeg;base64,/9j/4AAQSkZJRgABAQAAAQABAAD/2wCEAAoHCBYWFRgWFhYYGBgaHBgaGhgZGBgaGhoaHBgaGhoaGhgcIS4lHB4rIRgYJjgmKy8xNTU1GiQ7QDs0Py40NTEBDAwMEA8QHhISHzQrISs0NDQ0NDQ0NDQ0NDQ0NDQ0NDQ0NDQ0NDQ0NDQ0NDQ0NDQ0NDQ0NDQ0NDQ0NDQ0NDQxNP/AABEIALkBEAMBIgACEQEDEQH/xAAbAAACAwEBAQAAAAAAAAAAAAAEBQIDBgEAB//EADcQAAEDAwIDBQcEAQQDAAAAAAEAAhEDBCEFMRJBUSJhcYGRBhMyobHB8BRC0eFSYoKS8QcVcv/EABgBAAMBAQAAAAAAAAAAAAAAAAABAgME/8QAIBEAAwEAAwADAQEBAAAAAAAAAAERAhIhMQNBUWFxIv/aAAwDAQACEQMRAD8AfNqZ8VJrvr/KzNDXmnfCKo6uz/LyWB0Rmj4hjz/hRAnySmlqLeohX09Qb1QMZl2Ij++oXp6eX9oBt0OZx+ZUm3jTsUAGjv2/AvNZH3+yp/UAq0XCUClrKfLp/KtNOYH0VQrj7qba7fmiFJkvdDaPnKk2hH9fRdZVG+OUFWtqD+kQKDup5/IlcdR+v59USCN/zyXWun87kMaBP048/wCVw0ABH1R0D6fRc4Bg8wlBgjKGOu22ImP4RApTv1hWBw6KNSqBv+ZTSA8yny2zt91a9gz5IN96M5QVXUc4KfQg6tUAIG+J7gqX1QAllS/nn3oGveyUqEY3fdNHj1QNa/CVVbkoSpUkbooQaVdRA2QFbUjnmheBx2B8eS621/yKA4g9W6e7mu0rUHLyfD+0VwtbsJVb3p2FrNPPrwOFmB0+qHdJ3KkVS+ok9FLCRXcOCrYYADDJMkjkO6VCo9VAoTI1lEzcZzhXsrIUUieS57h4OEyYXFi41g5qUkrha7oilREmY2cfVWNqOH7/ACKF443CkKwQHEPF2+NwY78qVPUiP2lAisPzdTD0dCjGtPWB1hFM1QHmknFO8FdqMaR8AEcwT6ogQ0I1LvVrdQxg5WUcyIhxVrmOEQ4nAPLpPVKDiNYzUdsoqnqXesZ714jY/nepNuijsOKZvGai081Jl+CYlYqneImnc5lKj4m1F33qDr3vWYZdnr8/7UjcbZHqT8hKdFxHz9RHegLjUHH58wljqwnLp7gMfNckuOOI935CPRxIvNYz44VD60nr81cy0edmeHFv8lx1lGHE+AHh6470cQqBzV+n1VZJM7/T5lW8EQAfCYHz5+q4XhgOzvl/aIEKxTOZgfP1P2XgxsEc/Uqn3o3Cia0yZRUVxCWu71WXhUPqd6HfURRrIQ+ohn1FU56pfV6AlIrpE31kLUrhcex57lU2mBkoJbL6NMu7kbRtQELRrcgi6bimEC6dMKT6KqaCi6Y5FMloHdanooOtCN1trmytaRhzy9w3A2PokWq1WPcSxnA3oq4wnLpmbhiXVGLRVQANktrtHRQzRLoTPcRzXqdV/VX1mSUTb2uNkCaBxdO6KYundPmiX2/cuNohFDiVtuDzCJpXQPNdbSCg+1CKHEIa6VY0BLSx7TgyrqdfqIKKOB7abUQyk38MIJj0TTcij4hlvagnrM/uKZUNNBJHCwf/AE8pQAVMuKaaJef6aujpFNol1ek2Nw2Sfn4oilRtATxViTiAAJJ8pJWOa4qwuJ3Mz9U+X8J4f00V5qFBstY0ujiEvJyREdnBA3CQV7tx5zPNUvCi4Hok22UspEHv6mVU5/L/ALXXMKj7jqkVSskKDndESLaThXttkdCrFpcVWWuPJNjQAyu+7CBdiplkTk+iNo2o6I5jOgnqo1IDoCYEK1k1JruyTxzu9DV8qWCqM+xhaUbTqDZSuGBUtYhOFShtN6vFcDmljmOQNdzphOiaNNdajTDjD5HVC/8AtWdQsi1pJV4ppsjLppn6hTdzCGrgESCkgZ0R7GkNSpaOUqUlM2sEIKyG6N4khEHBVlmUdTpQJKkykNygfKFFOgrX0UWxzYgbqYphAuQtFquPtRzCaPQlZ6VHmsD/AE0bI23ojwQX6nKtpXOUlo0eWNm2RPwAu22BOYGPHMLlTTqgHFwOjA26mBhWWVRpgH5RP/aKNtLdxJgZMc5+I4A23IO6umXjF9O2dJDgRETPfsiP0wBAJiYydhPMxsr6NPECHbYHh9tlG8rcz0EYHSOW6KHrIVabG7Oa7eYDsf8AIDdCveDzVFaqhqwzg+iT0aZwMabRKtfTCGrafWpta9zTwmIcMt9Rsq23JRSWvtBJeAouqAboSpVlRrWb2sa95MPnh/2nIz4j1QNZX2EuqghV8aHaCiaVmSJKhsb4op/UFpkEhV/qJKjeUeAS5ypo0w7IM9E6NcZQtlRRrPVNwxzRxE4CWOv5PTvKVBZvgfUeCpU2hLadyCYTGg9UmTpQueMJbXCOq1OSCqKiUKWMyi2tVAbDkYxuEMyx4Q4EWxvZVIZhXUnckjQqougwjA9BuEOV3EkNIMq3QACqdXLvBUPZMKhlYAkTsYRWNLIzoP4TKMbcz5pTb1eLIV6BvKC6tfCVXl3HNFCThJrtwLiPTxSZWYidG53xJ5K2hqLS6HN4e9C29FxOAp3GnukkenOUlAenTU6aeMsbLWkkBrsQeI/vdOAI+adtqubhwkySRJjs4PjgOg+HRYjR6sSxxM8ui2ensZXaS5xFSWgQDBkET0GekbndVl3onaLf1MA/uaTzjeTAMbiBMKi2tXV3hrdz12HUk+i7c0staXCJgkDAmN55wRt0UnamGMayiTJEvdt2j+1vcBHon56Qv4Ba3pvuqnu5BIiT45SmlTce1A4JIGRJIicb/uCbttn1iTJJO5JyZ8d03pWbGM4GshxkOfuHCZbA5EY2jvmFD7fQPfFQUadqT6MgdpjmlrmOktIIg46pdw9MJzc2mPyZS6rbug8Mee6dfjEtoEex3LafkratRsta52wgDokt5cVJAJxsAE2sNPLoMSefihueD5fo10vTnVXcTRDWiZOAOnmTgI2rSIEdye2rmsotpsEc3DmTM9rrsPLqovtw5hMZB36zKriYvTZidVt5YQfH+0PpVr2G9TlPL+hhR0oBrXYEwQOvSB/Pcoee4NacBaluHCCJCT3WjtgmI8FpxThUVaaOJWdtGIfYOZBPPZMafwyjNTtuzPelzxymFS6L58jz3qIErjacc1U+rCoGyh9Ik4V1MECCvVTGQrLft7qteGGXNFjVF2FKhbkOVlemQoNqC1DIQtfjjEoy5ZAnqirakHtCTQ1qITmo8Dcx9FZpreKZzlNrm0JHCAk1iCyoW+qSJ06qhm+nwZaDB3CuY6QCOaNpMkZRLrMEbBALcXYkurxrGFoPaPLok1u0vcAmetaU5hnMYOeh2XtEspcHHZJ+Fp/Y902wAAnfG6ONqMxAyr7amiDTRDJ6rM/faXDg9og7mOaIs2uBlri09xgpvwrtxphe3jZgjBjCST9Ra+TqMXM43ANJw2Ynl3K2jagkDnP5KV3VSpxBoJG2eq0ej0YPkRJEp+hrTSDqVMNhucDfGTgknuV5ogwAOncqnNPEjrdoPKepzCoxAdQtYdCUXFDdaKq2XIOrbzxCO/yTgmYq5sSXsgc9vIn7LaaNV4KbYa3EieZBJ39SEkumlpDhuCCPL+k2sX9gH18NvXZCFRo9xJByXHeZgTtHRHMHDLCRlqW21Xtidpk88z8kRfXkukRGMpr9GJ9RoAExslljhxByJ2TS8rSSTgBKbGpL56mfJGvUJDGpTjkhKjU2ueEMgZO8pU8oeQoo1H4SFn60lwCfaw/YeaAtLIPMu2RGNNL0BpB78RAHNTuKAa0rQ+6AEAQEo1JsBDyxvfIArNXbAiV24MBLaN1wvT0yoaJrMq6tTBCCo3rSRlM3OBCEkQ20BPpBzSFHTmQI6K6k8GQCoUMP8UNDT+hk6niVlrhnDXmNytewYSzULNrsxkGQUmmGdJVMus2yAmtNmEssXDZN6VQBCyS2FX1sDSLHxwOkg47Lw08BnoSSP9yzGhMloMRz+a01/Ua+jB2APF0iP4Wc9majXMMGQHEeUyEPPY1qIf0WIgMwu024VzAlxCgz2ZRFF2CORUnMXgxCzAojvKQDuLoQmmmOhD38tBI3U7B0hJKMG+htA4xsmbCCN4xkgeqTh2QQpPrnYH5qkhUNtsuO/M7emF2rR4S6T+05juQNOrB3XK9c9SU0FEequ4Wlx5SfTKtsa/ZB3BEjmENq/aY4cod45EYQmjsLGhrA6P8AW6fToiE0efqM4VdzdBrS954WtySfzdKdWY+qwsDjT6wN46neFm36bcuewVXuewH4uMubA8dkQKaW51D3gAYCGHruf48FK0e3rkcuarpwMBUX9sHCRv3KWWO/eJde6g1pgGXdBy8Vn7etVZLTUeRyBO3mrTZyOIYPUJihXf3WC9353L2i6ux3Zdgpbf2NR7wJlp+SbWOisY3q7qrRLHL6ghZrUtTaHxuAmNzTdHCDCyupWpZv6p+k+B9/U5JdwyiKz5Kg3C53o785p1jIyiKt+8jhlDOejNOt+IyU8ti3lJEtMDmOknBTS5qhvaJUX207IG6tDEFaQ5r2aSxug5oIUruqxjS55AHes/p9N7B2SYXq1m6q8cbiQOSaZLXZ22v3ueXNZ2OXI+KJuvaFjBADi/8AxIgDzRjbYAYSXXtPlvG3cbjqnBUlee0D67PdMbwNPxGZJHTuCN9noYS0c8+YQOjacOHJjr/Cf0rIwC3sgHEfdIcNBb1cKw1YKX8JA2IPcq6tQ85EAnb8lJsEmNDcBWseFnKV+xxgEkzGxGfNNWU3QlRxll/2xAQVjW4RlFNYcCIHjul/tbQNOiDsXZB29ClPseVXBm68Co/Ume5Zv2UeHOhxO55rZ1NOEAg78pH0TQazHARtcyFG7vOEZIaOp/hH0tJ7UOPCwZLskARPLnHJJ/aSg1gIbzZ3ztuZ+yIwSF1bWKb3hjTM/EYgeAT2wc0dB918xovh896+haE+WiZJMdmMRByTIiMeqnk+Rrr40spoeU6bHTOO/CS39IMLmggjO2yaPeB08AfhPTxSDW7oNBJVUx49i6zupeWncfNMokLJMugHhwOZHpOVpqFTGVCZrrE7QBqFDcjdU6ZqIf2Thw5JncskFY27YWPJHWVSYllPpmrriUsOqGm/heMdV6y1RrhDjBQursBH0T5CWO40O6d2x4wUFf24eIKUUbQgBzHwjrdtSO04FOtg/jSFBOVNVlSlYs7sro80SYT+wo4SayZLsp+KzWBNOGPyJsKJDQhmAPM8kvr3LnuAGAmXvGsZJWi1TF4n+llZwaFba0+aS29Y1Kgn4RsE9NVrWkkgQnypDzOjty8AJLXu+MwPhHPqg9U1IvdwMONvFQuKoYwAbwlyHwg50p4IcBydlam3A4QvnOj3vA8yYB+q2mnXzXjfbCfLoTx3RyENdslsc1Njx1XK7sFT6CRl7J4FR7RuCD6rYWNTGei+bm74LguGxdnwW3sLoFoIQmVrMY3Y2XDxhLf/ACZ8DDxNMBoInJkGIHOOHJ/1BGO1FlMcbnBsGQTnM9OawXtRrrrl8yeEfDO57z6D0TbUg/jw7foq9nrjhqAdfryX12wr8VITnoB15yvhlvVLSCNwZC+k+zGuF7OGQHNy4DpIzHTKMuOFbzVUa4PdzGOGDvsQRusB7YXpbgHORK1lfUzwx3RPgvmXtPdF1Z7SfhJbggiRvBGDlPT6JxmusTMdlafR9XDRwknOP6lZMFXsesmjfM0oz6Ff6sxjSS4E7wCc+qxer6o6oeg6T80JVrk7mUK9NdieFldek2PkRzGR4cwm2n6sQQHZH5ukjVJpTfYs/jNwbhpG4WZ1GoHVJGwwhW1D1UCVNZosJdjZmnB4luDy70Dd0XtgOkhN9JeeHf8ApNHUWvEH581oktIzbeWZ/Tqk9lMalGBKu/QNY6QFdVaC1PKgtaT7RkpV9syUMCj7FqxOjxEmWjpkI2nac3GURTAAXqj1aSM22Al4D/BSfSc8y7A6KVO2HFxImscJpfpL/gFaPDS49FRcPfUkkw3kFBlBznxynKLu38LCAO5Jd+g1H16KbNo45PJVXdTicSuMcZxzRrLLGd0C40WjbzRdneOYQQVVXpQqQUPsSTyalntCeHbI2hCVfaF72kAmNiNo7kja9dL1ML/59hJ78yj7TV3sENOEriSpAKoQnWGV7tz8ucT4lCvcuQuimkujRtvoixF29w5hlriD1BIK9TtcTO8gAQTIjcchnfuKnXtXMAJBEofY85eQo6vW4OD3juGSYnmYnO/IJc/KKFi73Qqy3hLywDiHESG8RPDvAkZ7wthomj2vuqYuqNdjnkkVR2abmnLZJOBHMDv8GkTvSnRgXMXmhfSfab2FpNpCtbOJaS0cLiIIe4NYWujaXDfxWTv/AGauKLiKlNze+OycTAcMEp6TROJrtMSBqOs9O4zkgeKsGnPB+Ap5aMDG7Zxnu6KUqzbSSQvudHAER55S2ppxC0znk75Qr6UyqaX0Rl/ogbaOUqdk6cjCde5VgpKIXyRHT6IAhHsYAUKx8Kk3XaWiiMdJ6Yxe/kfJD8QByqH3aEqXMlFBYETUyszCXubBRluYWR0MZiovNdKoJwqm1IVGcGjYVVUyUK2uVA3GU6TBi1kIC/ZxSEXRugQhnVO0e9U/CUnQWjZAGd0e2nhQY9G08oQzO3oygHhaLUbMkSBlJX0yDBCjxltcl0DgLoar2U0VRtSTEJUF8f6D06GERbspjj42udLCGFrgOF+IcRHabuIxumts1rYlgMEntSQREQRtvlaWvqtKpQLH0aYfktlo4Q4xJxEfD9lSzfsHF1D53wrQ6tb29Jtu+g4P4m8T+IyeJsSHNxwiXERz4ZnOVV5aFjiJDh/k3IKjQZLgFN+i+NdCrcQ4OHl4phreoOqua9zWlwicCHRES0YiABAVAgCIVrXTuq+oOJuidh7Ukc5IGOew6L6Rb+1DXuaG0202cDm9pxcGhzWtw0D4RwmGjcnksky2b0+SKpsA2+SM1EbznQ1qaqx7HscH8DWBlFge7haRs5wxxZg56LjNSrOYxpA4GAGCBBgjtGfiMnvSp26KqVScklxgCSSTA2GVdZDyi59SZJ3KEqO5LpcoF/NJsEoe2UA7K4+uTjpt+c1W0Eoo0i3yXiQ0d67RpkyemT4Ie8fvCmjSrgLc1kKX81MtndVvZhIrw656oLlJpVZTFTpYDldavN2XAoGEcS4GqLVYxUhHRsqntVpUXIAjSVT3kOV1Hmh63xFP6JC2OmEdQfG6W2/JHoQmX16wLYygX0A7fKsdsuU1Xo/PCFO2A5IsMVKtSg6zq61wVblxBROrBEINlMN8Ve9DuUsvJwuJK618Fcprr1JSCKVYwiGV0DS5KwqkTpFz6+VNl2gHbqwIocUGOuVCpcyhCouRSXlFza3epsuY2QSlTRRrKGjXiFGqJUaXw+ivb9gqSIFxwvcMqVXc+a9T2KEDAqjIMjzVLii3INyC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0" name="Picture 10" descr="Periodontitis necrosant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65" y="633304"/>
            <a:ext cx="4381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92297" y="1550123"/>
            <a:ext cx="483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 inflamatorio de etiología infecciosa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92297" y="2417034"/>
            <a:ext cx="483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Destrucción de los tejidos de soporte del diente o el implante </a:t>
            </a:r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940840" y="1919455"/>
            <a:ext cx="6499" cy="501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992297" y="4131012"/>
            <a:ext cx="28830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Gingivitis </a:t>
            </a:r>
            <a:r>
              <a:rPr lang="es-ES" dirty="0" err="1" smtClean="0"/>
              <a:t>necrosante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92297" y="5358154"/>
            <a:ext cx="28830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Estomatitis </a:t>
            </a:r>
            <a:r>
              <a:rPr lang="es-ES" dirty="0" err="1" smtClean="0"/>
              <a:t>necrosante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92297" y="4686406"/>
            <a:ext cx="28830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Periodontitis </a:t>
            </a:r>
            <a:r>
              <a:rPr lang="es-ES" dirty="0" err="1" smtClean="0"/>
              <a:t>necrosante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539817" y="4703526"/>
            <a:ext cx="26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Pérdida rápida de hueso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539817" y="5389893"/>
            <a:ext cx="266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Necrosis, exposición del hueso, afectación sistémica</a:t>
            </a:r>
            <a:r>
              <a:rPr lang="es-ES" b="1" dirty="0" smtClean="0">
                <a:solidFill>
                  <a:srgbClr val="FF0000"/>
                </a:solidFill>
              </a:rPr>
              <a:t>. GRAVE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3988454" y="4888192"/>
            <a:ext cx="425840" cy="1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994707" y="5542820"/>
            <a:ext cx="425840" cy="16542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402235" y="3437157"/>
            <a:ext cx="3835021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Amoxicilina 500mg-1G/8 horas 3-7 días</a:t>
            </a:r>
          </a:p>
          <a:p>
            <a:r>
              <a:rPr lang="es-ES" dirty="0" err="1" smtClean="0"/>
              <a:t>Metronidazol</a:t>
            </a:r>
            <a:r>
              <a:rPr lang="es-ES" dirty="0" smtClean="0"/>
              <a:t> 500mg/ 8 horas 5 días</a:t>
            </a:r>
          </a:p>
          <a:p>
            <a:r>
              <a:rPr lang="es-ES" dirty="0" err="1"/>
              <a:t>Doxiciclina</a:t>
            </a:r>
            <a:r>
              <a:rPr lang="es-ES" dirty="0"/>
              <a:t> 100 mg cada 12 horas, 7-10 días</a:t>
            </a:r>
            <a:endParaRPr lang="es-ES" dirty="0" smtClean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9216189" y="4758743"/>
            <a:ext cx="12032" cy="7998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9360329" y="4758743"/>
            <a:ext cx="187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¿FRACASO</a:t>
            </a:r>
          </a:p>
          <a:p>
            <a:pPr algn="ctr"/>
            <a:r>
              <a:rPr lang="es-ES" b="1" dirty="0" smtClean="0"/>
              <a:t>TERAPÉUTICO?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402235" y="5647018"/>
            <a:ext cx="406703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Amoxicilina/</a:t>
            </a:r>
            <a:r>
              <a:rPr lang="es-ES" dirty="0" err="1" smtClean="0"/>
              <a:t>Ac.clavulánico</a:t>
            </a:r>
            <a:r>
              <a:rPr lang="es-ES" dirty="0" smtClean="0"/>
              <a:t> 500mg-875mg/125 c/8 horas 7-10 días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402235" y="3032770"/>
            <a:ext cx="437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</a:rPr>
              <a:t>¡DERIVACIÓN ODONTÓLOGO!</a:t>
            </a:r>
            <a:endParaRPr lang="es-ES" sz="2000" b="1" dirty="0">
              <a:solidFill>
                <a:schemeClr val="accent3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92297" y="3209004"/>
            <a:ext cx="519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Estados de inmunosupresión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Sangrado, dolor, ulceración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16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034" y="815899"/>
            <a:ext cx="9875520" cy="1356360"/>
          </a:xfrm>
        </p:spPr>
        <p:txBody>
          <a:bodyPr/>
          <a:lstStyle/>
          <a:p>
            <a:r>
              <a:rPr lang="es-ES" dirty="0" smtClean="0"/>
              <a:t>Infecciones no </a:t>
            </a:r>
            <a:r>
              <a:rPr lang="es-ES" dirty="0" err="1" smtClean="0"/>
              <a:t>odontogénicas</a:t>
            </a:r>
            <a:r>
              <a:rPr lang="es-ES" dirty="0" smtClean="0"/>
              <a:t> que SÍ requieren tratamiento antibiótico</a:t>
            </a: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72626" y="2573220"/>
            <a:ext cx="5017168" cy="721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</a:rPr>
              <a:t>Sialoadenitis bacteriana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8621" y="3437154"/>
            <a:ext cx="4051829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Amoxicilina/Ac. </a:t>
            </a:r>
            <a:r>
              <a:rPr lang="es-ES" dirty="0" err="1"/>
              <a:t>clavulánico</a:t>
            </a:r>
            <a:r>
              <a:rPr lang="es-ES" dirty="0"/>
              <a:t> 500/125-875/125 mg cada 8 horas, 7 </a:t>
            </a:r>
            <a:r>
              <a:rPr lang="es-ES" dirty="0" smtClean="0"/>
              <a:t>días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Cefalexina</a:t>
            </a:r>
            <a:r>
              <a:rPr lang="es-ES" dirty="0" smtClean="0"/>
              <a:t> </a:t>
            </a:r>
            <a:r>
              <a:rPr lang="es-ES" dirty="0"/>
              <a:t>0.5-1g cada 8 horas, 7 días</a:t>
            </a:r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5420827" y="3437154"/>
            <a:ext cx="6096000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Azitromicina</a:t>
            </a:r>
            <a:r>
              <a:rPr lang="es-ES" dirty="0"/>
              <a:t> 500 mg cada día, 3 días + </a:t>
            </a:r>
            <a:r>
              <a:rPr lang="es-ES" dirty="0" err="1"/>
              <a:t>Metronidazol</a:t>
            </a:r>
            <a:r>
              <a:rPr lang="es-ES" dirty="0"/>
              <a:t> 250-500 mg cada 8 horas, 5 </a:t>
            </a:r>
            <a:r>
              <a:rPr lang="es-ES" dirty="0" smtClean="0"/>
              <a:t>días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Clindamicina</a:t>
            </a:r>
            <a:r>
              <a:rPr lang="es-ES" dirty="0" smtClean="0"/>
              <a:t> </a:t>
            </a:r>
            <a:r>
              <a:rPr lang="es-ES" dirty="0"/>
              <a:t>300-450 mg cada 8 horas, 7 días.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923395" y="4360484"/>
            <a:ext cx="34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accent3"/>
                </a:solidFill>
              </a:rPr>
              <a:t>Vigilar evolución (posible no cobertura Gram -)</a:t>
            </a:r>
            <a:endParaRPr lang="es-ES" b="1" i="1" dirty="0">
              <a:solidFill>
                <a:schemeClr val="accent3"/>
              </a:solidFill>
            </a:endParaRPr>
          </a:p>
        </p:txBody>
      </p:sp>
      <p:cxnSp>
        <p:nvCxnSpPr>
          <p:cNvPr id="11" name="Conector angular 10"/>
          <p:cNvCxnSpPr/>
          <p:nvPr/>
        </p:nvCxnSpPr>
        <p:spPr>
          <a:xfrm>
            <a:off x="6447521" y="4360484"/>
            <a:ext cx="1363579" cy="452147"/>
          </a:xfrm>
          <a:prstGeom prst="bentConnector3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976910" y="2749501"/>
            <a:ext cx="42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Otención</a:t>
            </a:r>
            <a:r>
              <a:rPr lang="es-ES" dirty="0" smtClean="0"/>
              <a:t> de </a:t>
            </a:r>
            <a:r>
              <a:rPr lang="es-ES" b="1" dirty="0" smtClean="0"/>
              <a:t>cultivo </a:t>
            </a:r>
            <a:r>
              <a:rPr lang="es-ES" dirty="0" smtClean="0"/>
              <a:t>y </a:t>
            </a:r>
            <a:r>
              <a:rPr lang="es-ES" b="1" dirty="0" smtClean="0"/>
              <a:t>antibiograma</a:t>
            </a:r>
            <a:endParaRPr lang="es-ES" b="1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062510" y="2934167"/>
            <a:ext cx="641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959690"/>
              </p:ext>
            </p:extLst>
          </p:nvPr>
        </p:nvGraphicFramePr>
        <p:xfrm>
          <a:off x="1143649" y="565484"/>
          <a:ext cx="9872664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66">
                  <a:extLst>
                    <a:ext uri="{9D8B030D-6E8A-4147-A177-3AD203B41FA5}">
                      <a16:colId xmlns:a16="http://schemas.microsoft.com/office/drawing/2014/main" val="1722874466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408209163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972715625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3525913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Entidad</a:t>
                      </a:r>
                      <a:r>
                        <a:rPr lang="es-ES" baseline="0" dirty="0" smtClean="0"/>
                        <a:t> clínica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Microorganismo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Tratamiento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Alternativa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0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Candidiasis oral (</a:t>
                      </a:r>
                      <a:r>
                        <a:rPr lang="es-ES" sz="2000" b="1" dirty="0" err="1" smtClean="0"/>
                        <a:t>muguet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Candida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TÓPICO: Nistatina 5 ml en boca 4 min, 4 veces al día, 7-14 días </a:t>
                      </a:r>
                      <a:r>
                        <a:rPr lang="es-ES" sz="1600" dirty="0" err="1" smtClean="0"/>
                        <a:t>Miconazol</a:t>
                      </a:r>
                      <a:r>
                        <a:rPr lang="es-ES" sz="1600" dirty="0" smtClean="0"/>
                        <a:t> 100 mg cada 6 horas, 7-14 días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SISTÉMICO (severidad, inmunodepresión):</a:t>
                      </a:r>
                    </a:p>
                    <a:p>
                      <a:pPr algn="ctr"/>
                      <a:r>
                        <a:rPr lang="es-ES" sz="1600" dirty="0" err="1" smtClean="0"/>
                        <a:t>Fluconazol</a:t>
                      </a:r>
                      <a:r>
                        <a:rPr lang="es-ES" sz="1600" dirty="0" smtClean="0"/>
                        <a:t> 50-200 mg cada día, 7-14 días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05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Herpes simple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VHS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-</a:t>
                      </a:r>
                      <a:r>
                        <a:rPr lang="es-ES" sz="1400" dirty="0" err="1" smtClean="0"/>
                        <a:t>Primoinfección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pPr algn="ctr"/>
                      <a:r>
                        <a:rPr lang="es-ES" sz="1400" dirty="0" smtClean="0"/>
                        <a:t>Aciclovir 200 mg, 5 veces cada día o </a:t>
                      </a:r>
                    </a:p>
                    <a:p>
                      <a:pPr algn="ctr"/>
                      <a:r>
                        <a:rPr lang="es-ES" sz="1400" dirty="0" smtClean="0"/>
                        <a:t>400 mg cada 8 horas, 7-10 días</a:t>
                      </a:r>
                    </a:p>
                    <a:p>
                      <a:pPr algn="ctr"/>
                      <a:r>
                        <a:rPr lang="es-ES" sz="1400" dirty="0" smtClean="0"/>
                        <a:t>-Recurrencias:</a:t>
                      </a:r>
                    </a:p>
                    <a:p>
                      <a:pPr algn="ctr"/>
                      <a:r>
                        <a:rPr lang="es-ES" sz="1400" dirty="0" smtClean="0"/>
                        <a:t>a)Terapia episódica:</a:t>
                      </a:r>
                    </a:p>
                    <a:p>
                      <a:pPr algn="ctr"/>
                      <a:r>
                        <a:rPr lang="es-ES" sz="1400" dirty="0" smtClean="0"/>
                        <a:t>Aciclovir 200 o 400 mg, 5 veces cada día,</a:t>
                      </a:r>
                    </a:p>
                    <a:p>
                      <a:pPr algn="ctr"/>
                      <a:r>
                        <a:rPr lang="es-ES" sz="1400" dirty="0" smtClean="0"/>
                        <a:t>5 días.</a:t>
                      </a:r>
                    </a:p>
                    <a:p>
                      <a:pPr algn="ctr"/>
                      <a:r>
                        <a:rPr lang="es-ES" sz="1400" dirty="0" smtClean="0"/>
                        <a:t>b)Terapia supresora 6-12 meses:</a:t>
                      </a:r>
                    </a:p>
                    <a:p>
                      <a:pPr algn="ctr"/>
                      <a:r>
                        <a:rPr lang="es-ES" sz="1400" dirty="0" smtClean="0"/>
                        <a:t>Aciclovir 200 mg, 5 veces cada día o </a:t>
                      </a:r>
                    </a:p>
                    <a:p>
                      <a:pPr algn="ctr"/>
                      <a:r>
                        <a:rPr lang="es-ES" sz="1400" dirty="0" smtClean="0"/>
                        <a:t>400 mg cada 12 horas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Primoinfección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pPr algn="ctr"/>
                      <a:r>
                        <a:rPr lang="es-ES" sz="1400" dirty="0" err="1" smtClean="0"/>
                        <a:t>Valaciclovir</a:t>
                      </a:r>
                      <a:r>
                        <a:rPr lang="es-ES" sz="1400" dirty="0" smtClean="0"/>
                        <a:t> 1g cada 12 horas, 7-10 días</a:t>
                      </a:r>
                    </a:p>
                    <a:p>
                      <a:pPr algn="ctr"/>
                      <a:r>
                        <a:rPr lang="es-ES" sz="1400" dirty="0" smtClean="0"/>
                        <a:t>-Recurrencias:</a:t>
                      </a:r>
                    </a:p>
                    <a:p>
                      <a:pPr algn="ctr"/>
                      <a:r>
                        <a:rPr lang="es-ES" sz="1400" dirty="0" smtClean="0"/>
                        <a:t>a)Terapia episódica:</a:t>
                      </a:r>
                    </a:p>
                    <a:p>
                      <a:pPr algn="ctr"/>
                      <a:r>
                        <a:rPr lang="es-ES" sz="1400" dirty="0" err="1" smtClean="0"/>
                        <a:t>Valaciclovir</a:t>
                      </a:r>
                      <a:r>
                        <a:rPr lang="es-ES" sz="1400" dirty="0" smtClean="0"/>
                        <a:t> 2g cada 12 horas, 1 día.</a:t>
                      </a:r>
                    </a:p>
                    <a:p>
                      <a:pPr algn="ctr"/>
                      <a:r>
                        <a:rPr lang="es-ES" sz="1400" dirty="0" smtClean="0"/>
                        <a:t>b)Terapia supresora 6-12 meses:</a:t>
                      </a:r>
                    </a:p>
                    <a:p>
                      <a:pPr algn="ctr"/>
                      <a:r>
                        <a:rPr lang="es-ES" sz="1400" dirty="0" err="1" smtClean="0"/>
                        <a:t>Valaciclovir</a:t>
                      </a:r>
                      <a:r>
                        <a:rPr lang="es-ES" sz="1400" dirty="0" smtClean="0"/>
                        <a:t> 500 mg/12 o 24h o</a:t>
                      </a:r>
                    </a:p>
                    <a:p>
                      <a:pPr algn="ctr"/>
                      <a:r>
                        <a:rPr lang="es-ES" sz="1400" dirty="0" err="1" smtClean="0"/>
                        <a:t>Valaciclovir</a:t>
                      </a:r>
                      <a:r>
                        <a:rPr lang="es-ES" sz="1400" dirty="0" smtClean="0"/>
                        <a:t> 1g cada día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3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Varicela/ </a:t>
                      </a:r>
                    </a:p>
                    <a:p>
                      <a:pPr algn="ctr"/>
                      <a:r>
                        <a:rPr lang="es-ES" sz="2000" b="1" dirty="0" smtClean="0"/>
                        <a:t>Herpes zoster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Virus de la varicela/ herpes </a:t>
                      </a:r>
                    </a:p>
                    <a:p>
                      <a:pPr algn="ctr"/>
                      <a:r>
                        <a:rPr lang="es-ES" dirty="0" smtClean="0"/>
                        <a:t>zoster (VVZ)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Inmunodeprimidos, alto riesgo de complicaciones:</a:t>
                      </a:r>
                    </a:p>
                    <a:p>
                      <a:pPr algn="ctr"/>
                      <a:r>
                        <a:rPr lang="es-ES" sz="1600" dirty="0" smtClean="0"/>
                        <a:t>Aciclovir 800 mg, 5 veces cada día, 7 días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Valaciclovir</a:t>
                      </a:r>
                      <a:r>
                        <a:rPr lang="es-ES" sz="1600" dirty="0" smtClean="0"/>
                        <a:t> 1g cada 8 horas, 7 días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2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146" y="445827"/>
            <a:ext cx="9875520" cy="1356360"/>
          </a:xfrm>
        </p:spPr>
        <p:txBody>
          <a:bodyPr/>
          <a:lstStyle/>
          <a:p>
            <a:r>
              <a:rPr lang="es-ES" dirty="0" smtClean="0"/>
              <a:t>Diarrea infecciosa</a:t>
            </a: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77311712"/>
              </p:ext>
            </p:extLst>
          </p:nvPr>
        </p:nvGraphicFramePr>
        <p:xfrm>
          <a:off x="826052" y="560640"/>
          <a:ext cx="8503478" cy="566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893189" y="1323654"/>
            <a:ext cx="1616765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B. </a:t>
            </a:r>
            <a:r>
              <a:rPr lang="es-ES" sz="1200" i="1" dirty="0" err="1" smtClean="0"/>
              <a:t>cereus</a:t>
            </a:r>
            <a:r>
              <a:rPr lang="es-ES" sz="1200" i="1" dirty="0" smtClean="0"/>
              <a:t>, E. </a:t>
            </a:r>
            <a:r>
              <a:rPr lang="es-ES" sz="1200" i="1" dirty="0" err="1" smtClean="0"/>
              <a:t>coli</a:t>
            </a:r>
            <a:r>
              <a:rPr lang="es-ES" sz="1200" i="1" dirty="0" smtClean="0"/>
              <a:t>, S. </a:t>
            </a:r>
            <a:r>
              <a:rPr lang="es-ES" sz="1200" i="1" dirty="0" err="1" smtClean="0"/>
              <a:t>aureus</a:t>
            </a:r>
            <a:r>
              <a:rPr lang="es-ES" sz="1200" i="1" dirty="0" smtClean="0"/>
              <a:t>, C. </a:t>
            </a:r>
            <a:r>
              <a:rPr lang="es-ES" sz="1200" i="1" dirty="0" err="1" smtClean="0"/>
              <a:t>perfringens</a:t>
            </a:r>
            <a:r>
              <a:rPr lang="es-ES" sz="1200" i="1" dirty="0" smtClean="0"/>
              <a:t>...</a:t>
            </a:r>
            <a:endParaRPr lang="es-ES" sz="12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893187" y="5542425"/>
            <a:ext cx="1616765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S. </a:t>
            </a:r>
            <a:r>
              <a:rPr lang="es-ES" sz="1200" i="1" dirty="0" err="1" smtClean="0"/>
              <a:t>thyphi</a:t>
            </a:r>
            <a:r>
              <a:rPr lang="es-ES" sz="1200" i="1" dirty="0" smtClean="0"/>
              <a:t>, Y. </a:t>
            </a:r>
            <a:r>
              <a:rPr lang="es-ES" sz="1200" i="1" dirty="0" err="1" smtClean="0"/>
              <a:t>enterocolitica</a:t>
            </a:r>
            <a:r>
              <a:rPr lang="es-ES" sz="1200" i="1" dirty="0" smtClean="0"/>
              <a:t>, C. </a:t>
            </a:r>
            <a:r>
              <a:rPr lang="es-ES" sz="1200" i="1" dirty="0" err="1" smtClean="0"/>
              <a:t>jejuni</a:t>
            </a:r>
            <a:r>
              <a:rPr lang="es-ES" sz="1200" i="1" dirty="0" smtClean="0"/>
              <a:t>…</a:t>
            </a:r>
            <a:endParaRPr lang="es-ES" sz="1200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93187" y="3803514"/>
            <a:ext cx="161676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Salmonella </a:t>
            </a:r>
            <a:r>
              <a:rPr lang="es-ES" sz="1200" i="1" dirty="0" err="1" smtClean="0"/>
              <a:t>spp</a:t>
            </a:r>
            <a:r>
              <a:rPr lang="es-ES" sz="1200" i="1" dirty="0" smtClean="0"/>
              <a:t>, </a:t>
            </a:r>
            <a:r>
              <a:rPr lang="es-ES" sz="1200" i="1" dirty="0" err="1" smtClean="0"/>
              <a:t>Shigella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spp</a:t>
            </a:r>
            <a:r>
              <a:rPr lang="es-ES" sz="1200" i="1" dirty="0" smtClean="0"/>
              <a:t>, </a:t>
            </a:r>
            <a:r>
              <a:rPr lang="es-ES" sz="1200" i="1" dirty="0" err="1" smtClean="0"/>
              <a:t>Campylobacter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jejuni</a:t>
            </a:r>
            <a:r>
              <a:rPr lang="es-ES" sz="1200" i="1" dirty="0" smtClean="0"/>
              <a:t>, ECEI, ECEH, Y. </a:t>
            </a:r>
            <a:r>
              <a:rPr lang="es-ES" sz="1200" i="1" dirty="0" err="1" smtClean="0"/>
              <a:t>enterocolitica</a:t>
            </a:r>
            <a:r>
              <a:rPr lang="es-ES" sz="1200" i="1" dirty="0" smtClean="0"/>
              <a:t>, C. </a:t>
            </a:r>
            <a:r>
              <a:rPr lang="es-ES" sz="1200" i="1" dirty="0" err="1" smtClean="0"/>
              <a:t>difficile</a:t>
            </a:r>
            <a:r>
              <a:rPr lang="es-ES" sz="1200" i="1" dirty="0" smtClean="0"/>
              <a:t>, V. </a:t>
            </a:r>
            <a:r>
              <a:rPr lang="es-ES" sz="1200" i="1" dirty="0" err="1" smtClean="0"/>
              <a:t>parahemoliticus</a:t>
            </a:r>
            <a:r>
              <a:rPr lang="es-ES" sz="1200" i="1" dirty="0" smtClean="0"/>
              <a:t>…</a:t>
            </a:r>
            <a:endParaRPr lang="es-ES" sz="1200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893186" y="2953658"/>
            <a:ext cx="1616765" cy="2769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S. </a:t>
            </a:r>
            <a:r>
              <a:rPr lang="es-ES" sz="1200" i="1" dirty="0" err="1" smtClean="0"/>
              <a:t>aureus</a:t>
            </a:r>
            <a:r>
              <a:rPr lang="es-ES" sz="1200" i="1" dirty="0" smtClean="0"/>
              <a:t>, B. </a:t>
            </a:r>
            <a:r>
              <a:rPr lang="es-ES" sz="1200" i="1" dirty="0" err="1" smtClean="0"/>
              <a:t>cereus</a:t>
            </a:r>
            <a:r>
              <a:rPr lang="es-ES" sz="1200" i="1" dirty="0" smtClean="0"/>
              <a:t>…</a:t>
            </a:r>
            <a:endParaRPr lang="es-ES" sz="1200" i="1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9475304" y="1646819"/>
            <a:ext cx="27829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9488556" y="3092157"/>
            <a:ext cx="27829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9488556" y="4496011"/>
            <a:ext cx="27829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9475304" y="5865590"/>
            <a:ext cx="27829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7818" r="10422" b="50603"/>
          <a:stretch/>
        </p:blipFill>
        <p:spPr>
          <a:xfrm>
            <a:off x="681288" y="1299411"/>
            <a:ext cx="9922543" cy="1966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2774" r="68371" b="76481"/>
          <a:stretch/>
        </p:blipFill>
        <p:spPr>
          <a:xfrm>
            <a:off x="681288" y="349316"/>
            <a:ext cx="4115301" cy="7860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46359" y="4106129"/>
            <a:ext cx="8449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 smtClean="0">
                <a:solidFill>
                  <a:schemeClr val="accent3"/>
                </a:solidFill>
              </a:rPr>
              <a:t>¡ No de rutina! </a:t>
            </a:r>
            <a:endParaRPr lang="es-ES" sz="5000" b="1" dirty="0">
              <a:solidFill>
                <a:schemeClr val="accent3"/>
              </a:solidFill>
            </a:endParaRPr>
          </a:p>
        </p:txBody>
      </p:sp>
      <p:pic>
        <p:nvPicPr>
          <p:cNvPr id="6146" name="Picture 2" descr="https://static.vecteezy.com/system/resources/previews/003/502/823/non_2x/hand-drawing-hazard-warning-attention-sign-or-exclamation-symbol-in-a-yellow-speech-bubble-icon-vect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2392" r="11573" b="10581"/>
          <a:stretch/>
        </p:blipFill>
        <p:spPr bwMode="auto">
          <a:xfrm>
            <a:off x="1475875" y="3430111"/>
            <a:ext cx="2177320" cy="22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560" t="34923" r="5736" b="21656"/>
          <a:stretch/>
        </p:blipFill>
        <p:spPr>
          <a:xfrm>
            <a:off x="2374232" y="753979"/>
            <a:ext cx="7498093" cy="27442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534" t="42160" r="5490" b="14638"/>
          <a:stretch/>
        </p:blipFill>
        <p:spPr>
          <a:xfrm>
            <a:off x="2518611" y="3491456"/>
            <a:ext cx="7353714" cy="27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328" t="30538" r="8820" b="12664"/>
          <a:stretch/>
        </p:blipFill>
        <p:spPr>
          <a:xfrm>
            <a:off x="1727591" y="1251283"/>
            <a:ext cx="8763947" cy="4315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91326" y="5983706"/>
            <a:ext cx="903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 smtClean="0"/>
              <a:t>Boletín Información </a:t>
            </a:r>
            <a:r>
              <a:rPr lang="es-ES" sz="1600" i="1" dirty="0" err="1" smtClean="0"/>
              <a:t>farmacoterapéutica</a:t>
            </a:r>
            <a:r>
              <a:rPr lang="es-ES" sz="1600" i="1" dirty="0" smtClean="0"/>
              <a:t> de la </a:t>
            </a:r>
            <a:r>
              <a:rPr lang="es-ES" sz="1600" i="1" dirty="0" err="1" smtClean="0"/>
              <a:t>Comunitat</a:t>
            </a:r>
            <a:r>
              <a:rPr lang="es-ES" sz="1600" i="1" dirty="0" smtClean="0"/>
              <a:t> Valenciana,  año 2021, </a:t>
            </a:r>
            <a:r>
              <a:rPr lang="es-ES" sz="1400" i="1" dirty="0" smtClean="0"/>
              <a:t>número </a:t>
            </a:r>
            <a:r>
              <a:rPr lang="es-ES" sz="1600" dirty="0" smtClean="0"/>
              <a:t>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786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Profilaxis de infecciones locales o diseminadas tras proceso quirúrgico 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522" y="2208374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s-ES" b="1" dirty="0" smtClean="0">
                <a:solidFill>
                  <a:schemeClr val="accent3"/>
                </a:solidFill>
              </a:rPr>
              <a:t>¡¡ NO DE RUTINA!! </a:t>
            </a:r>
            <a:endParaRPr lang="es-ES" b="1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5466408"/>
              </p:ext>
            </p:extLst>
          </p:nvPr>
        </p:nvGraphicFramePr>
        <p:xfrm>
          <a:off x="2032000" y="719666"/>
          <a:ext cx="8603916" cy="548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397522" y="5005137"/>
            <a:ext cx="962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Enjuague </a:t>
            </a:r>
            <a:r>
              <a:rPr lang="es-ES" dirty="0"/>
              <a:t>durante 30 segundos con clorhexidina al 0,2 %, o al 0,12 % durante un minuto, antes de una técnica invasiva en la cavidad bucal.</a:t>
            </a:r>
          </a:p>
        </p:txBody>
      </p:sp>
    </p:spTree>
    <p:extLst>
      <p:ext uri="{BB962C8B-B14F-4D97-AF65-F5344CB8AC3E}">
        <p14:creationId xmlns:p14="http://schemas.microsoft.com/office/powerpoint/2010/main" val="31970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22" y="320842"/>
            <a:ext cx="9875520" cy="1356360"/>
          </a:xfrm>
        </p:spPr>
        <p:txBody>
          <a:bodyPr/>
          <a:lstStyle/>
          <a:p>
            <a:r>
              <a:rPr lang="es-ES" dirty="0" smtClean="0"/>
              <a:t>10 cosas que llevarte a casa: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8410" y="1399674"/>
            <a:ext cx="9872871" cy="4038600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es-ES" sz="2000" dirty="0" smtClean="0"/>
              <a:t>No todas las diarreas son iguales</a:t>
            </a:r>
          </a:p>
          <a:p>
            <a:pPr marL="502920" indent="-457200">
              <a:buAutoNum type="arabicPeriod"/>
            </a:pPr>
            <a:r>
              <a:rPr lang="es-ES" sz="2000" dirty="0" smtClean="0"/>
              <a:t> Antibioterapia en disentería grave, factores de riesgo. 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Pruebas complementarias: previas al inicio de antibioterapia, disentería, viajeros con sintomatología al regreso</a:t>
            </a:r>
          </a:p>
          <a:p>
            <a:pPr marL="502920" indent="-457200">
              <a:buAutoNum type="arabicPeriod"/>
            </a:pPr>
            <a:r>
              <a:rPr lang="es-ES" sz="2000" dirty="0" smtClean="0"/>
              <a:t>¡ RESISTENCIAS! (cuidado con las </a:t>
            </a:r>
            <a:r>
              <a:rPr lang="es-ES" sz="2000" dirty="0" err="1" smtClean="0"/>
              <a:t>quinolonas</a:t>
            </a:r>
            <a:r>
              <a:rPr lang="es-ES" sz="2000" dirty="0" smtClean="0"/>
              <a:t>)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Información previa al viaje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Optimización de empleo de antibioterapia como prevención C. </a:t>
            </a:r>
            <a:r>
              <a:rPr lang="es-ES" sz="2000" dirty="0" err="1" smtClean="0"/>
              <a:t>difficile</a:t>
            </a:r>
            <a:endParaRPr lang="es-ES" sz="2000" dirty="0" smtClean="0"/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Cuádruple terapia en H. pylori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Antibiótico en cavidad oral…¡ no siempre! 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El mejor tratamiento de las infecciones </a:t>
            </a:r>
            <a:r>
              <a:rPr lang="es-ES" sz="2000" dirty="0" err="1" smtClean="0"/>
              <a:t>odontogénicas</a:t>
            </a:r>
            <a:r>
              <a:rPr lang="es-ES" sz="2000" dirty="0" smtClean="0"/>
              <a:t> es el tratamiento quirúrgico (odontólogo) </a:t>
            </a:r>
          </a:p>
          <a:p>
            <a:pPr marL="502920" indent="-457200">
              <a:buAutoNum type="arabicPeriod"/>
            </a:pPr>
            <a:r>
              <a:rPr lang="es-ES" sz="2000" dirty="0"/>
              <a:t> </a:t>
            </a:r>
            <a:r>
              <a:rPr lang="es-ES" sz="2000" dirty="0" smtClean="0"/>
              <a:t>Individualizar profilaxis endocarditis bacteriana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2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5695" y="433136"/>
            <a:ext cx="9875520" cy="1356360"/>
          </a:xfrm>
        </p:spPr>
        <p:txBody>
          <a:bodyPr/>
          <a:lstStyle/>
          <a:p>
            <a:pPr algn="ctr"/>
            <a:r>
              <a:rPr lang="es-ES" dirty="0" smtClean="0"/>
              <a:t>¡ Gracias! </a:t>
            </a:r>
            <a:endParaRPr lang="es-ES" dirty="0"/>
          </a:p>
        </p:txBody>
      </p:sp>
      <p:pic>
        <p:nvPicPr>
          <p:cNvPr id="6" name="Picture 4" descr="May be a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31" y="1592580"/>
            <a:ext cx="4686163" cy="44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027066" y="5821891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María Díaz Martín</a:t>
            </a:r>
          </a:p>
          <a:p>
            <a:pPr algn="r"/>
            <a:r>
              <a:rPr lang="es-ES" dirty="0"/>
              <a:t>maria.diaz.martin@salud.madrid.org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7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272" y="240427"/>
            <a:ext cx="9875520" cy="1356360"/>
          </a:xfrm>
        </p:spPr>
        <p:txBody>
          <a:bodyPr/>
          <a:lstStyle/>
          <a:p>
            <a:r>
              <a:rPr lang="es-ES" dirty="0" smtClean="0"/>
              <a:t>Diarrea infecciosa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23946"/>
              </p:ext>
            </p:extLst>
          </p:nvPr>
        </p:nvGraphicFramePr>
        <p:xfrm>
          <a:off x="1475324" y="1282889"/>
          <a:ext cx="910646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17">
                  <a:extLst>
                    <a:ext uri="{9D8B030D-6E8A-4147-A177-3AD203B41FA5}">
                      <a16:colId xmlns:a16="http://schemas.microsoft.com/office/drawing/2014/main" val="3401778828"/>
                    </a:ext>
                  </a:extLst>
                </a:gridCol>
                <a:gridCol w="2276617">
                  <a:extLst>
                    <a:ext uri="{9D8B030D-6E8A-4147-A177-3AD203B41FA5}">
                      <a16:colId xmlns:a16="http://schemas.microsoft.com/office/drawing/2014/main" val="923197961"/>
                    </a:ext>
                  </a:extLst>
                </a:gridCol>
                <a:gridCol w="2276617">
                  <a:extLst>
                    <a:ext uri="{9D8B030D-6E8A-4147-A177-3AD203B41FA5}">
                      <a16:colId xmlns:a16="http://schemas.microsoft.com/office/drawing/2014/main" val="3193850938"/>
                    </a:ext>
                  </a:extLst>
                </a:gridCol>
                <a:gridCol w="2276617">
                  <a:extLst>
                    <a:ext uri="{9D8B030D-6E8A-4147-A177-3AD203B41FA5}">
                      <a16:colId xmlns:a16="http://schemas.microsoft.com/office/drawing/2014/main" val="3396605475"/>
                    </a:ext>
                  </a:extLst>
                </a:gridCol>
              </a:tblGrid>
              <a:tr h="10589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MECANISMO NO INFLAMATORIO (ENTEROTOXINAS)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MECANISMO</a:t>
                      </a:r>
                      <a:r>
                        <a:rPr lang="es-ES" baseline="0" dirty="0" smtClean="0"/>
                        <a:t> INFLAMATORIO (INVASIÓN O CITOTOXINAS)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PENETRANTE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718369"/>
                  </a:ext>
                </a:extLst>
              </a:tr>
              <a:tr h="5702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Clínica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Diarrea</a:t>
                      </a:r>
                      <a:r>
                        <a:rPr lang="es-ES" baseline="0" dirty="0" smtClean="0"/>
                        <a:t> acuosa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Diarrea</a:t>
                      </a:r>
                      <a:r>
                        <a:rPr lang="es-ES" baseline="0" dirty="0" smtClean="0"/>
                        <a:t> inflamatoria o disentería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Fiebre</a:t>
                      </a:r>
                      <a:r>
                        <a:rPr lang="es-ES" baseline="0" dirty="0" smtClean="0"/>
                        <a:t> intestinal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63637"/>
                  </a:ext>
                </a:extLst>
              </a:tr>
              <a:tr h="5702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Localización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Intestino delgado</a:t>
                      </a:r>
                      <a:r>
                        <a:rPr lang="es-ES" baseline="0" dirty="0" smtClean="0"/>
                        <a:t> proximal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Intestino delgado</a:t>
                      </a:r>
                      <a:r>
                        <a:rPr lang="es-ES" baseline="0" dirty="0" smtClean="0"/>
                        <a:t> distal o colon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Intestino delgado distal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091534"/>
                  </a:ext>
                </a:extLst>
              </a:tr>
              <a:tr h="5702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Hallazgos en heces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hay leucocitos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Leucocitos PMN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Leucocitos mononucleares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948272"/>
                  </a:ext>
                </a:extLst>
              </a:tr>
              <a:tr h="160201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Microorganismos</a:t>
                      </a:r>
                      <a:r>
                        <a:rPr lang="es-ES" sz="2000" b="1" baseline="0" dirty="0" smtClean="0"/>
                        <a:t> causales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/>
                        <a:t>Virus: rotavirus, norovirus, </a:t>
                      </a:r>
                      <a:r>
                        <a:rPr lang="es-ES" sz="1400" i="1" dirty="0" err="1" smtClean="0"/>
                        <a:t>adenovirs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V. </a:t>
                      </a:r>
                      <a:r>
                        <a:rPr lang="es-ES" sz="1400" i="1" dirty="0" err="1" smtClean="0"/>
                        <a:t>Cholerae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E. </a:t>
                      </a:r>
                      <a:r>
                        <a:rPr lang="es-ES" sz="1400" i="1" dirty="0" err="1" smtClean="0"/>
                        <a:t>Coli</a:t>
                      </a:r>
                      <a:r>
                        <a:rPr lang="es-ES" sz="1400" i="1" dirty="0" smtClean="0"/>
                        <a:t> ECET</a:t>
                      </a:r>
                    </a:p>
                    <a:p>
                      <a:pPr algn="ctr"/>
                      <a:r>
                        <a:rPr lang="es-ES" sz="1400" i="1" dirty="0" smtClean="0"/>
                        <a:t>C. </a:t>
                      </a:r>
                      <a:r>
                        <a:rPr lang="es-ES" sz="1400" i="1" dirty="0" err="1" smtClean="0"/>
                        <a:t>Perfringens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B. </a:t>
                      </a:r>
                      <a:r>
                        <a:rPr lang="es-ES" sz="1400" i="1" dirty="0" err="1" smtClean="0"/>
                        <a:t>Cereus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S. </a:t>
                      </a:r>
                      <a:r>
                        <a:rPr lang="es-ES" sz="1400" i="1" dirty="0" err="1" smtClean="0"/>
                        <a:t>Aureus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err="1" smtClean="0"/>
                        <a:t>Giardia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lamblia</a:t>
                      </a:r>
                      <a:endParaRPr lang="es-E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/>
                        <a:t>Salmonella </a:t>
                      </a:r>
                      <a:r>
                        <a:rPr lang="es-ES" sz="1400" i="1" dirty="0" err="1" smtClean="0"/>
                        <a:t>spp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err="1" smtClean="0"/>
                        <a:t>Shigela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spp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C.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Jejuni</a:t>
                      </a:r>
                      <a:endParaRPr lang="es-ES" sz="1400" i="1" baseline="0" dirty="0" smtClean="0"/>
                    </a:p>
                    <a:p>
                      <a:pPr algn="ctr"/>
                      <a:r>
                        <a:rPr lang="es-ES" sz="1400" i="1" baseline="0" dirty="0" smtClean="0"/>
                        <a:t>E. </a:t>
                      </a:r>
                      <a:r>
                        <a:rPr lang="es-ES" sz="1400" i="1" baseline="0" dirty="0" err="1" smtClean="0"/>
                        <a:t>Coli</a:t>
                      </a:r>
                      <a:r>
                        <a:rPr lang="es-ES" sz="1400" i="1" baseline="0" dirty="0" smtClean="0"/>
                        <a:t> ECEH, ECEI</a:t>
                      </a:r>
                    </a:p>
                    <a:p>
                      <a:pPr algn="ctr"/>
                      <a:r>
                        <a:rPr lang="es-ES" sz="1400" i="1" baseline="0" dirty="0" smtClean="0"/>
                        <a:t>Y. </a:t>
                      </a:r>
                      <a:r>
                        <a:rPr lang="es-ES" sz="1400" i="1" baseline="0" dirty="0" err="1" smtClean="0"/>
                        <a:t>Enterocolitica</a:t>
                      </a:r>
                      <a:endParaRPr lang="es-ES" sz="1400" i="1" baseline="0" dirty="0" smtClean="0"/>
                    </a:p>
                    <a:p>
                      <a:pPr algn="ctr"/>
                      <a:r>
                        <a:rPr lang="es-ES" sz="1400" i="1" baseline="0" dirty="0" smtClean="0"/>
                        <a:t>C. </a:t>
                      </a:r>
                      <a:r>
                        <a:rPr lang="es-ES" sz="1400" i="1" baseline="0" dirty="0" err="1" smtClean="0"/>
                        <a:t>Difficile</a:t>
                      </a:r>
                      <a:endParaRPr lang="es-ES" sz="1400" i="1" baseline="0" dirty="0" smtClean="0"/>
                    </a:p>
                    <a:p>
                      <a:pPr algn="ctr"/>
                      <a:r>
                        <a:rPr lang="es-ES" sz="1400" i="1" baseline="0" dirty="0" smtClean="0"/>
                        <a:t>V. </a:t>
                      </a:r>
                      <a:r>
                        <a:rPr lang="es-ES" sz="1400" i="1" baseline="0" dirty="0" err="1" smtClean="0"/>
                        <a:t>Parahemoliticus</a:t>
                      </a:r>
                      <a:endParaRPr lang="es-E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/>
                        <a:t>Virus</a:t>
                      </a:r>
                    </a:p>
                    <a:p>
                      <a:pPr algn="ctr"/>
                      <a:r>
                        <a:rPr lang="es-ES" sz="1400" i="1" dirty="0" smtClean="0"/>
                        <a:t>S. </a:t>
                      </a:r>
                      <a:r>
                        <a:rPr lang="es-ES" sz="1400" i="1" dirty="0" err="1" smtClean="0"/>
                        <a:t>Typhi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Y. </a:t>
                      </a:r>
                      <a:r>
                        <a:rPr lang="es-ES" sz="1400" i="1" dirty="0" err="1" smtClean="0"/>
                        <a:t>Enterocolitica</a:t>
                      </a:r>
                      <a:endParaRPr lang="es-ES" sz="1400" i="1" dirty="0" smtClean="0"/>
                    </a:p>
                    <a:p>
                      <a:pPr algn="ctr"/>
                      <a:r>
                        <a:rPr lang="es-ES" sz="1400" i="1" dirty="0" smtClean="0"/>
                        <a:t>C. </a:t>
                      </a:r>
                      <a:r>
                        <a:rPr lang="es-ES" sz="1400" i="1" dirty="0" err="1" smtClean="0"/>
                        <a:t>jejuni</a:t>
                      </a:r>
                      <a:endParaRPr lang="es-E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77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6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676" t="15761" r="22296" b="46190"/>
          <a:stretch/>
        </p:blipFill>
        <p:spPr>
          <a:xfrm>
            <a:off x="602282" y="1187294"/>
            <a:ext cx="5634745" cy="415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8676" t="53371" r="22296" b="7382"/>
          <a:stretch/>
        </p:blipFill>
        <p:spPr>
          <a:xfrm>
            <a:off x="6298442" y="1602056"/>
            <a:ext cx="5247323" cy="39887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45179" y="5841697"/>
            <a:ext cx="10106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Infectious Diseases, 4th ed. New York: Elsevier Saunders, 2012. </a:t>
            </a:r>
            <a:r>
              <a:rPr lang="es-ES" sz="1400" dirty="0"/>
              <a:t>-- 2017 </a:t>
            </a:r>
            <a:r>
              <a:rPr lang="es-ES" sz="1400" i="1" dirty="0" err="1"/>
              <a:t>Infectious</a:t>
            </a:r>
            <a:r>
              <a:rPr lang="es-ES" sz="1400" i="1" dirty="0"/>
              <a:t> </a:t>
            </a:r>
            <a:r>
              <a:rPr lang="es-ES" sz="1400" i="1" dirty="0" err="1"/>
              <a:t>Diseases</a:t>
            </a:r>
            <a:r>
              <a:rPr lang="es-ES" sz="1400" i="1" dirty="0"/>
              <a:t> </a:t>
            </a:r>
            <a:r>
              <a:rPr lang="es-ES" sz="1400" i="1" dirty="0" err="1"/>
              <a:t>Society</a:t>
            </a:r>
            <a:r>
              <a:rPr lang="es-ES" sz="1400" i="1" dirty="0"/>
              <a:t> of </a:t>
            </a:r>
            <a:r>
              <a:rPr lang="es-ES" sz="1400" i="1" dirty="0" err="1"/>
              <a:t>America</a:t>
            </a:r>
            <a:r>
              <a:rPr lang="es-ES" sz="1400" i="1" dirty="0"/>
              <a:t> </a:t>
            </a:r>
            <a:r>
              <a:rPr lang="es-ES" sz="1400" i="1" dirty="0" err="1"/>
              <a:t>Clinical</a:t>
            </a:r>
            <a:r>
              <a:rPr lang="es-ES" sz="1400" i="1" dirty="0"/>
              <a:t> </a:t>
            </a:r>
            <a:r>
              <a:rPr lang="es-ES" sz="1400" i="1" dirty="0" err="1"/>
              <a:t>Practice</a:t>
            </a:r>
            <a:r>
              <a:rPr lang="es-ES" sz="1400" i="1" dirty="0"/>
              <a:t> </a:t>
            </a:r>
            <a:r>
              <a:rPr lang="es-ES" sz="1400" i="1" dirty="0" err="1"/>
              <a:t>Guidelines</a:t>
            </a:r>
            <a:r>
              <a:rPr lang="es-ES" sz="1400" i="1" dirty="0"/>
              <a:t> </a:t>
            </a:r>
            <a:r>
              <a:rPr lang="es-ES" sz="1400" i="1" dirty="0" err="1"/>
              <a:t>for</a:t>
            </a:r>
            <a:r>
              <a:rPr lang="es-ES" sz="1400" i="1" dirty="0"/>
              <a:t> </a:t>
            </a:r>
            <a:r>
              <a:rPr lang="es-ES" sz="1400" i="1" dirty="0" err="1"/>
              <a:t>the</a:t>
            </a:r>
            <a:r>
              <a:rPr lang="es-ES" sz="1400" i="1" dirty="0"/>
              <a:t> Diagnosis and Management of </a:t>
            </a:r>
            <a:r>
              <a:rPr lang="es-ES" sz="1400" i="1" dirty="0" err="1"/>
              <a:t>Infectious</a:t>
            </a:r>
            <a:r>
              <a:rPr lang="es-ES" sz="1400" i="1" dirty="0"/>
              <a:t> </a:t>
            </a:r>
            <a:r>
              <a:rPr lang="es-ES" sz="1400" i="1" dirty="0" err="1"/>
              <a:t>Diarrhea</a:t>
            </a:r>
            <a:r>
              <a:rPr lang="es-ES" sz="1400" i="1" dirty="0"/>
              <a:t>. </a:t>
            </a:r>
            <a:r>
              <a:rPr lang="es-ES" sz="1400" dirty="0" err="1"/>
              <a:t>Clin</a:t>
            </a:r>
            <a:r>
              <a:rPr lang="es-ES" sz="1400" dirty="0"/>
              <a:t> </a:t>
            </a:r>
            <a:r>
              <a:rPr lang="es-ES" sz="1400" dirty="0" err="1"/>
              <a:t>Infect</a:t>
            </a:r>
            <a:r>
              <a:rPr lang="es-ES" sz="1400" dirty="0"/>
              <a:t> </a:t>
            </a:r>
            <a:r>
              <a:rPr lang="es-ES" sz="1400" dirty="0" err="1"/>
              <a:t>Dis</a:t>
            </a:r>
            <a:r>
              <a:rPr lang="es-ES" sz="1400" dirty="0"/>
              <a:t>. 2017 Nov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6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Algo de micro… </a:t>
            </a:r>
            <a:endParaRPr lang="es-ES" dirty="0"/>
          </a:p>
        </p:txBody>
      </p:sp>
      <p:pic>
        <p:nvPicPr>
          <p:cNvPr id="1026" name="Picture 2" descr="https://thumbs.dreamstime.com/z/personajes-de-dibujos-animados-divertidos-la-familia-bacterias-escherichia-coli-tripa-aislados-en-blanco-y-del-microbiota-flora-141195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4002" r="8494" b="21809"/>
          <a:stretch/>
        </p:blipFill>
        <p:spPr bwMode="auto">
          <a:xfrm>
            <a:off x="3766505" y="1788539"/>
            <a:ext cx="4628510" cy="44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812" t="19356" r="25105" b="22995"/>
          <a:stretch/>
        </p:blipFill>
        <p:spPr>
          <a:xfrm>
            <a:off x="1951630" y="698475"/>
            <a:ext cx="8298853" cy="52655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7822" y="6109408"/>
            <a:ext cx="981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i="1" dirty="0" err="1" smtClean="0"/>
              <a:t>Yalda</a:t>
            </a:r>
            <a:r>
              <a:rPr lang="es-ES" sz="1200" i="1" dirty="0"/>
              <a:t> Lucero A. </a:t>
            </a:r>
            <a:r>
              <a:rPr lang="es-ES" sz="1200" i="1" dirty="0" smtClean="0"/>
              <a:t>Etiología y manejo de la gastroenteritis aguda infecciosa en niños y adultos. </a:t>
            </a:r>
            <a:r>
              <a:rPr lang="en-US" sz="1200" i="1" dirty="0"/>
              <a:t>[REV. MED. CLIN. CONDES - 2014; 25(3) 463-472] 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17727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2053</TotalTime>
  <Words>2775</Words>
  <Application>Microsoft Office PowerPoint</Application>
  <PresentationFormat>Panorámica</PresentationFormat>
  <Paragraphs>530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Corbel</vt:lpstr>
      <vt:lpstr>Gill Sans Nova Light</vt:lpstr>
      <vt:lpstr>Base</vt:lpstr>
      <vt:lpstr>INFECCIONES GASTROINTESTINALES Y DE CAVIDAD ORAL </vt:lpstr>
      <vt:lpstr>Presentación de PowerPoint</vt:lpstr>
      <vt:lpstr>Índice</vt:lpstr>
      <vt:lpstr>Diarrea</vt:lpstr>
      <vt:lpstr>Diarrea infecciosa</vt:lpstr>
      <vt:lpstr>Diarrea infecciosa </vt:lpstr>
      <vt:lpstr>Presentación de PowerPoint</vt:lpstr>
      <vt:lpstr>2. Algo de micro… </vt:lpstr>
      <vt:lpstr>Presentación de PowerPoint</vt:lpstr>
      <vt:lpstr>E. Coli </vt:lpstr>
      <vt:lpstr>Salmonella</vt:lpstr>
      <vt:lpstr>S. Tifoparafíticas -&gt; Fiebre tifoidea</vt:lpstr>
      <vt:lpstr>Salmonella gastroentérica (no Thyphi)</vt:lpstr>
      <vt:lpstr>Salmonella no thyphi  no complicada</vt:lpstr>
      <vt:lpstr>Shigella</vt:lpstr>
      <vt:lpstr>Presentación de PowerPoint</vt:lpstr>
      <vt:lpstr>Campylobacter</vt:lpstr>
      <vt:lpstr>Campylobacter</vt:lpstr>
      <vt:lpstr>Yersinia</vt:lpstr>
      <vt:lpstr>Virus </vt:lpstr>
      <vt:lpstr>Parásitos </vt:lpstr>
      <vt:lpstr>Giardia lamblia</vt:lpstr>
      <vt:lpstr>Cryptosporidium spp</vt:lpstr>
      <vt:lpstr>Entamoeba hystolitica</vt:lpstr>
      <vt:lpstr>Presentación de PowerPoint</vt:lpstr>
      <vt:lpstr>GEA… ¿Qué hacer y no hacer? </vt:lpstr>
      <vt:lpstr>Etiología por instauracion de sintomas</vt:lpstr>
      <vt:lpstr>Presentación de PowerPoint</vt:lpstr>
      <vt:lpstr>Presentación de PowerPoint</vt:lpstr>
      <vt:lpstr>ANTIBIOTERAPIA EMPÍRICA</vt:lpstr>
      <vt:lpstr>Otras medidas</vt:lpstr>
      <vt:lpstr>Diarrea del viajero</vt:lpstr>
      <vt:lpstr>Diarrea del viajero: Estratificación de la gravedad</vt:lpstr>
      <vt:lpstr>Presentación de PowerPoint</vt:lpstr>
      <vt:lpstr>Presentación de PowerPoint</vt:lpstr>
      <vt:lpstr>Otras medidas</vt:lpstr>
      <vt:lpstr>¡¡RESISTENCIAS!! </vt:lpstr>
      <vt:lpstr>Diarrea asociada a ATB</vt:lpstr>
      <vt:lpstr>Infección por C. Difficile</vt:lpstr>
      <vt:lpstr>Presentación de PowerPoint</vt:lpstr>
      <vt:lpstr>Antibioterapia y C. difficile </vt:lpstr>
      <vt:lpstr>H. Pylori </vt:lpstr>
      <vt:lpstr>H. Pylori </vt:lpstr>
      <vt:lpstr>Infecciones odontogénicas</vt:lpstr>
      <vt:lpstr>Infecciones cavidad oral que NO requieren tratamiento antibiótico</vt:lpstr>
      <vt:lpstr>Infecciones odontogénicas  que SÍ requieren antibioterapia</vt:lpstr>
      <vt:lpstr>Enfermedades  periodontales necrosantes (EPN)</vt:lpstr>
      <vt:lpstr>Infecciones no odontogénicas que SÍ requieren tratamiento antibiótico</vt:lpstr>
      <vt:lpstr>Presentación de PowerPoint</vt:lpstr>
      <vt:lpstr>Presentación de PowerPoint</vt:lpstr>
      <vt:lpstr>Presentación de PowerPoint</vt:lpstr>
      <vt:lpstr>Presentación de PowerPoint</vt:lpstr>
      <vt:lpstr>Profilaxis de infecciones locales o diseminadas tras proceso quirúrgico oral</vt:lpstr>
      <vt:lpstr>10 cosas que llevarte a casa: </vt:lpstr>
      <vt:lpstr>¡ Gracias!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INFECCIONES GASTROINTESTINALES Y DE CAVIDAD ORAL</dc:title>
  <dc:creator>maria.arkhe@hotmail.com</dc:creator>
  <cp:lastModifiedBy>maria.arkhe@hotmail.com</cp:lastModifiedBy>
  <cp:revision>100</cp:revision>
  <dcterms:created xsi:type="dcterms:W3CDTF">2023-01-22T17:15:49Z</dcterms:created>
  <dcterms:modified xsi:type="dcterms:W3CDTF">2023-01-25T12:58:12Z</dcterms:modified>
</cp:coreProperties>
</file>